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svg" ContentType="image/svg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sldIdLst>
    <p:sldId id="256" r:id="rId5"/>
    <p:sldId id="356" r:id="rId6"/>
    <p:sldId id="355" r:id="rId7"/>
    <p:sldId id="313" r:id="rId8"/>
    <p:sldId id="344" r:id="rId9"/>
    <p:sldId id="324" r:id="rId10"/>
    <p:sldId id="345" r:id="rId11"/>
    <p:sldId id="357" r:id="rId12"/>
    <p:sldId id="329" r:id="rId13"/>
    <p:sldId id="346" r:id="rId14"/>
    <p:sldId id="364" r:id="rId15"/>
    <p:sldId id="359" r:id="rId16"/>
    <p:sldId id="360" r:id="rId17"/>
    <p:sldId id="351" r:id="rId18"/>
    <p:sldId id="362" r:id="rId19"/>
    <p:sldId id="363" r:id="rId20"/>
  </p:sldIdLst>
  <p:sldSz cx="12192000" cy="6858000"/>
  <p:notesSz cx="6858000" cy="9144000"/>
  <p:embeddedFontLst>
    <p:embeddedFont>
      <p:font typeface="Open Sans Bold" charset="0"/>
      <p:bold r:id="rId22"/>
    </p:embeddedFont>
    <p:embeddedFont>
      <p:font typeface="Open Sans Light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E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8FDC0-593C-47BF-88B1-7EE28BF84AC8}" v="206" dt="2025-05-22T19:14:19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28" y="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Knight - VOLINIK" userId="3bc8dfd9-e58b-4105-883a-ad356d1192b0" providerId="ADAL" clId="{CC68FDC0-593C-47BF-88B1-7EE28BF84AC8}"/>
    <pc:docChg chg="undo custSel addSld delSld modSld sldOrd">
      <pc:chgData name="Kaisa Knight - VOLINIK" userId="3bc8dfd9-e58b-4105-883a-ad356d1192b0" providerId="ADAL" clId="{CC68FDC0-593C-47BF-88B1-7EE28BF84AC8}" dt="2025-05-23T05:26:56.419" v="2294"/>
      <pc:docMkLst>
        <pc:docMk/>
      </pc:docMkLst>
      <pc:sldChg chg="modSp mod">
        <pc:chgData name="Kaisa Knight - VOLINIK" userId="3bc8dfd9-e58b-4105-883a-ad356d1192b0" providerId="ADAL" clId="{CC68FDC0-593C-47BF-88B1-7EE28BF84AC8}" dt="2025-05-22T17:36:59.147" v="802" actId="20577"/>
        <pc:sldMkLst>
          <pc:docMk/>
          <pc:sldMk cId="2781230788" sldId="256"/>
        </pc:sldMkLst>
        <pc:spChg chg="mod">
          <ac:chgData name="Kaisa Knight - VOLINIK" userId="3bc8dfd9-e58b-4105-883a-ad356d1192b0" providerId="ADAL" clId="{CC68FDC0-593C-47BF-88B1-7EE28BF84AC8}" dt="2025-05-22T17:36:59.147" v="802" actId="20577"/>
          <ac:spMkLst>
            <pc:docMk/>
            <pc:sldMk cId="2781230788" sldId="256"/>
            <ac:spMk id="4" creationId="{1271447A-0A87-02FC-2563-3E231C0E368A}"/>
          </ac:spMkLst>
        </pc:spChg>
      </pc:sldChg>
      <pc:sldChg chg="del">
        <pc:chgData name="Kaisa Knight - VOLINIK" userId="3bc8dfd9-e58b-4105-883a-ad356d1192b0" providerId="ADAL" clId="{CC68FDC0-593C-47BF-88B1-7EE28BF84AC8}" dt="2025-05-22T17:34:28.764" v="735" actId="47"/>
        <pc:sldMkLst>
          <pc:docMk/>
          <pc:sldMk cId="2804390493" sldId="257"/>
        </pc:sldMkLst>
      </pc:sldChg>
      <pc:sldChg chg="add del">
        <pc:chgData name="Kaisa Knight - VOLINIK" userId="3bc8dfd9-e58b-4105-883a-ad356d1192b0" providerId="ADAL" clId="{CC68FDC0-593C-47BF-88B1-7EE28BF84AC8}" dt="2025-05-23T05:18:29.566" v="2202" actId="47"/>
        <pc:sldMkLst>
          <pc:docMk/>
          <pc:sldMk cId="954965248" sldId="260"/>
        </pc:sldMkLst>
      </pc:sldChg>
      <pc:sldChg chg="add ord">
        <pc:chgData name="Kaisa Knight - VOLINIK" userId="3bc8dfd9-e58b-4105-883a-ad356d1192b0" providerId="ADAL" clId="{CC68FDC0-593C-47BF-88B1-7EE28BF84AC8}" dt="2025-05-22T17:15:50.567" v="489"/>
        <pc:sldMkLst>
          <pc:docMk/>
          <pc:sldMk cId="558513278" sldId="313"/>
        </pc:sldMkLst>
      </pc:sldChg>
      <pc:sldChg chg="delSp modSp add mod ord setBg delDesignElem">
        <pc:chgData name="Kaisa Knight - VOLINIK" userId="3bc8dfd9-e58b-4105-883a-ad356d1192b0" providerId="ADAL" clId="{CC68FDC0-593C-47BF-88B1-7EE28BF84AC8}" dt="2025-05-22T18:29:59.651" v="1423" actId="20577"/>
        <pc:sldMkLst>
          <pc:docMk/>
          <pc:sldMk cId="3702790852" sldId="324"/>
        </pc:sldMkLst>
        <pc:spChg chg="mod">
          <ac:chgData name="Kaisa Knight - VOLINIK" userId="3bc8dfd9-e58b-4105-883a-ad356d1192b0" providerId="ADAL" clId="{CC68FDC0-593C-47BF-88B1-7EE28BF84AC8}" dt="2025-05-22T18:29:59.651" v="1423" actId="20577"/>
          <ac:spMkLst>
            <pc:docMk/>
            <pc:sldMk cId="3702790852" sldId="324"/>
            <ac:spMk id="5" creationId="{13188542-DE94-A526-0C84-D0A23B3AE802}"/>
          </ac:spMkLst>
        </pc:spChg>
        <pc:spChg chg="del">
          <ac:chgData name="Kaisa Knight - VOLINIK" userId="3bc8dfd9-e58b-4105-883a-ad356d1192b0" providerId="ADAL" clId="{CC68FDC0-593C-47BF-88B1-7EE28BF84AC8}" dt="2025-05-22T17:16:23.095" v="492"/>
          <ac:spMkLst>
            <pc:docMk/>
            <pc:sldMk cId="3702790852" sldId="324"/>
            <ac:spMk id="8" creationId="{42A4FC2C-047E-45A5-965D-8E1E3BF09BC6}"/>
          </ac:spMkLst>
        </pc:spChg>
      </pc:sldChg>
      <pc:sldChg chg="delSp add del setBg delDesignElem">
        <pc:chgData name="Kaisa Knight - VOLINIK" userId="3bc8dfd9-e58b-4105-883a-ad356d1192b0" providerId="ADAL" clId="{CC68FDC0-593C-47BF-88B1-7EE28BF84AC8}" dt="2025-05-22T17:26:38.192" v="564" actId="47"/>
        <pc:sldMkLst>
          <pc:docMk/>
          <pc:sldMk cId="3605317557" sldId="325"/>
        </pc:sldMkLst>
        <pc:spChg chg="del">
          <ac:chgData name="Kaisa Knight - VOLINIK" userId="3bc8dfd9-e58b-4105-883a-ad356d1192b0" providerId="ADAL" clId="{CC68FDC0-593C-47BF-88B1-7EE28BF84AC8}" dt="2025-05-22T17:26:30.056" v="561"/>
          <ac:spMkLst>
            <pc:docMk/>
            <pc:sldMk cId="3605317557" sldId="325"/>
            <ac:spMk id="8" creationId="{42A4FC2C-047E-45A5-965D-8E1E3BF09BC6}"/>
          </ac:spMkLst>
        </pc:spChg>
      </pc:sldChg>
      <pc:sldChg chg="add ord">
        <pc:chgData name="Kaisa Knight - VOLINIK" userId="3bc8dfd9-e58b-4105-883a-ad356d1192b0" providerId="ADAL" clId="{CC68FDC0-593C-47BF-88B1-7EE28BF84AC8}" dt="2025-05-22T18:31:03.094" v="1425"/>
        <pc:sldMkLst>
          <pc:docMk/>
          <pc:sldMk cId="980233336" sldId="329"/>
        </pc:sldMkLst>
      </pc:sldChg>
      <pc:sldChg chg="delSp modSp add mod ord setBg delDesignElem">
        <pc:chgData name="Kaisa Knight - VOLINIK" userId="3bc8dfd9-e58b-4105-883a-ad356d1192b0" providerId="ADAL" clId="{CC68FDC0-593C-47BF-88B1-7EE28BF84AC8}" dt="2025-05-23T04:20:51.557" v="2172" actId="1076"/>
        <pc:sldMkLst>
          <pc:docMk/>
          <pc:sldMk cId="2561855870" sldId="344"/>
        </pc:sldMkLst>
        <pc:spChg chg="mod">
          <ac:chgData name="Kaisa Knight - VOLINIK" userId="3bc8dfd9-e58b-4105-883a-ad356d1192b0" providerId="ADAL" clId="{CC68FDC0-593C-47BF-88B1-7EE28BF84AC8}" dt="2025-05-23T04:20:51.557" v="2172" actId="1076"/>
          <ac:spMkLst>
            <pc:docMk/>
            <pc:sldMk cId="2561855870" sldId="344"/>
            <ac:spMk id="3" creationId="{19B5D91B-F32F-3283-C0CA-980B0A08A134}"/>
          </ac:spMkLst>
        </pc:spChg>
        <pc:spChg chg="del">
          <ac:chgData name="Kaisa Knight - VOLINIK" userId="3bc8dfd9-e58b-4105-883a-ad356d1192b0" providerId="ADAL" clId="{CC68FDC0-593C-47BF-88B1-7EE28BF84AC8}" dt="2025-05-22T17:17:01.534" v="495"/>
          <ac:spMkLst>
            <pc:docMk/>
            <pc:sldMk cId="2561855870" sldId="344"/>
            <ac:spMk id="23" creationId="{5A59F003-E00A-43F9-91DC-CC54E3B87466}"/>
          </ac:spMkLst>
        </pc:spChg>
        <pc:spChg chg="del">
          <ac:chgData name="Kaisa Knight - VOLINIK" userId="3bc8dfd9-e58b-4105-883a-ad356d1192b0" providerId="ADAL" clId="{CC68FDC0-593C-47BF-88B1-7EE28BF84AC8}" dt="2025-05-22T17:17:01.534" v="495"/>
          <ac:spMkLst>
            <pc:docMk/>
            <pc:sldMk cId="2561855870" sldId="344"/>
            <ac:spMk id="25" creationId="{D74A4382-E3AD-430A-9A1F-DFA3E0E77A7D}"/>
          </ac:spMkLst>
        </pc:spChg>
        <pc:spChg chg="del">
          <ac:chgData name="Kaisa Knight - VOLINIK" userId="3bc8dfd9-e58b-4105-883a-ad356d1192b0" providerId="ADAL" clId="{CC68FDC0-593C-47BF-88B1-7EE28BF84AC8}" dt="2025-05-22T17:17:01.534" v="495"/>
          <ac:spMkLst>
            <pc:docMk/>
            <pc:sldMk cId="2561855870" sldId="344"/>
            <ac:spMk id="27" creationId="{79F40191-0F44-4FD1-82CC-ACB507C14BE6}"/>
          </ac:spMkLst>
        </pc:spChg>
        <pc:picChg chg="mod">
          <ac:chgData name="Kaisa Knight - VOLINIK" userId="3bc8dfd9-e58b-4105-883a-ad356d1192b0" providerId="ADAL" clId="{CC68FDC0-593C-47BF-88B1-7EE28BF84AC8}" dt="2025-05-23T04:20:37.994" v="2171" actId="1076"/>
          <ac:picMkLst>
            <pc:docMk/>
            <pc:sldMk cId="2561855870" sldId="344"/>
            <ac:picMk id="17" creationId="{780C8311-B8AB-E437-9667-9BA8ACA977D8}"/>
          </ac:picMkLst>
        </pc:picChg>
      </pc:sldChg>
      <pc:sldChg chg="modSp add mod ord">
        <pc:chgData name="Kaisa Knight - VOLINIK" userId="3bc8dfd9-e58b-4105-883a-ad356d1192b0" providerId="ADAL" clId="{CC68FDC0-593C-47BF-88B1-7EE28BF84AC8}" dt="2025-05-23T05:13:18.319" v="2176" actId="20577"/>
        <pc:sldMkLst>
          <pc:docMk/>
          <pc:sldMk cId="77713678" sldId="345"/>
        </pc:sldMkLst>
        <pc:spChg chg="mod">
          <ac:chgData name="Kaisa Knight - VOLINIK" userId="3bc8dfd9-e58b-4105-883a-ad356d1192b0" providerId="ADAL" clId="{CC68FDC0-593C-47BF-88B1-7EE28BF84AC8}" dt="2025-05-23T05:13:18.319" v="2176" actId="20577"/>
          <ac:spMkLst>
            <pc:docMk/>
            <pc:sldMk cId="77713678" sldId="345"/>
            <ac:spMk id="3" creationId="{9270B212-C613-3AE5-EBA4-EBA95E18D307}"/>
          </ac:spMkLst>
        </pc:spChg>
      </pc:sldChg>
      <pc:sldChg chg="add ord">
        <pc:chgData name="Kaisa Knight - VOLINIK" userId="3bc8dfd9-e58b-4105-883a-ad356d1192b0" providerId="ADAL" clId="{CC68FDC0-593C-47BF-88B1-7EE28BF84AC8}" dt="2025-05-22T18:31:09.848" v="1427"/>
        <pc:sldMkLst>
          <pc:docMk/>
          <pc:sldMk cId="1126584811" sldId="346"/>
        </pc:sldMkLst>
      </pc:sldChg>
      <pc:sldChg chg="del">
        <pc:chgData name="Kaisa Knight - VOLINIK" userId="3bc8dfd9-e58b-4105-883a-ad356d1192b0" providerId="ADAL" clId="{CC68FDC0-593C-47BF-88B1-7EE28BF84AC8}" dt="2025-05-22T17:34:27.344" v="734" actId="47"/>
        <pc:sldMkLst>
          <pc:docMk/>
          <pc:sldMk cId="605071719" sldId="347"/>
        </pc:sldMkLst>
      </pc:sldChg>
      <pc:sldChg chg="del">
        <pc:chgData name="Kaisa Knight - VOLINIK" userId="3bc8dfd9-e58b-4105-883a-ad356d1192b0" providerId="ADAL" clId="{CC68FDC0-593C-47BF-88B1-7EE28BF84AC8}" dt="2025-05-22T17:34:36.571" v="738" actId="47"/>
        <pc:sldMkLst>
          <pc:docMk/>
          <pc:sldMk cId="1484679749" sldId="349"/>
        </pc:sldMkLst>
      </pc:sldChg>
      <pc:sldChg chg="del">
        <pc:chgData name="Kaisa Knight - VOLINIK" userId="3bc8dfd9-e58b-4105-883a-ad356d1192b0" providerId="ADAL" clId="{CC68FDC0-593C-47BF-88B1-7EE28BF84AC8}" dt="2025-05-22T17:34:34.633" v="737" actId="47"/>
        <pc:sldMkLst>
          <pc:docMk/>
          <pc:sldMk cId="1873403344" sldId="350"/>
        </pc:sldMkLst>
      </pc:sldChg>
      <pc:sldChg chg="del">
        <pc:chgData name="Kaisa Knight - VOLINIK" userId="3bc8dfd9-e58b-4105-883a-ad356d1192b0" providerId="ADAL" clId="{CC68FDC0-593C-47BF-88B1-7EE28BF84AC8}" dt="2025-05-22T17:34:30.279" v="736" actId="47"/>
        <pc:sldMkLst>
          <pc:docMk/>
          <pc:sldMk cId="2341297286" sldId="352"/>
        </pc:sldMkLst>
      </pc:sldChg>
      <pc:sldChg chg="del">
        <pc:chgData name="Kaisa Knight - VOLINIK" userId="3bc8dfd9-e58b-4105-883a-ad356d1192b0" providerId="ADAL" clId="{CC68FDC0-593C-47BF-88B1-7EE28BF84AC8}" dt="2025-05-22T17:34:23.510" v="733" actId="47"/>
        <pc:sldMkLst>
          <pc:docMk/>
          <pc:sldMk cId="1352061380" sldId="353"/>
        </pc:sldMkLst>
      </pc:sldChg>
      <pc:sldChg chg="new del">
        <pc:chgData name="Kaisa Knight - VOLINIK" userId="3bc8dfd9-e58b-4105-883a-ad356d1192b0" providerId="ADAL" clId="{CC68FDC0-593C-47BF-88B1-7EE28BF84AC8}" dt="2025-05-22T17:16:03.532" v="490" actId="47"/>
        <pc:sldMkLst>
          <pc:docMk/>
          <pc:sldMk cId="2949107226" sldId="354"/>
        </pc:sldMkLst>
      </pc:sldChg>
      <pc:sldChg chg="addSp modSp new mod setBg">
        <pc:chgData name="Kaisa Knight - VOLINIK" userId="3bc8dfd9-e58b-4105-883a-ad356d1192b0" providerId="ADAL" clId="{CC68FDC0-593C-47BF-88B1-7EE28BF84AC8}" dt="2025-05-22T17:37:24.571" v="804"/>
        <pc:sldMkLst>
          <pc:docMk/>
          <pc:sldMk cId="2766046495" sldId="355"/>
        </pc:sldMkLst>
        <pc:spChg chg="add">
          <ac:chgData name="Kaisa Knight - VOLINIK" userId="3bc8dfd9-e58b-4105-883a-ad356d1192b0" providerId="ADAL" clId="{CC68FDC0-593C-47BF-88B1-7EE28BF84AC8}" dt="2025-05-22T12:28:38.953" v="34" actId="26606"/>
          <ac:spMkLst>
            <pc:docMk/>
            <pc:sldMk cId="2766046495" sldId="355"/>
            <ac:spMk id="7" creationId="{01D0AF59-99C3-4251-AB9A-C966C6AD4400}"/>
          </ac:spMkLst>
        </pc:spChg>
        <pc:spChg chg="add">
          <ac:chgData name="Kaisa Knight - VOLINIK" userId="3bc8dfd9-e58b-4105-883a-ad356d1192b0" providerId="ADAL" clId="{CC68FDC0-593C-47BF-88B1-7EE28BF84AC8}" dt="2025-05-22T12:28:38.953" v="34" actId="26606"/>
          <ac:spMkLst>
            <pc:docMk/>
            <pc:sldMk cId="2766046495" sldId="355"/>
            <ac:spMk id="9" creationId="{1855405F-37A2-4869-9154-F8BE3BECE6C3}"/>
          </ac:spMkLst>
        </pc:spChg>
        <pc:graphicFrameChg chg="add mod">
          <ac:chgData name="Kaisa Knight - VOLINIK" userId="3bc8dfd9-e58b-4105-883a-ad356d1192b0" providerId="ADAL" clId="{CC68FDC0-593C-47BF-88B1-7EE28BF84AC8}" dt="2025-05-22T17:37:24.571" v="804"/>
          <ac:graphicFrameMkLst>
            <pc:docMk/>
            <pc:sldMk cId="2766046495" sldId="355"/>
            <ac:graphicFrameMk id="2" creationId="{AC398818-6937-4637-F939-8448BB45C6B2}"/>
          </ac:graphicFrameMkLst>
        </pc:graphicFrameChg>
      </pc:sldChg>
      <pc:sldChg chg="addSp delSp modSp new mod ord setBg">
        <pc:chgData name="Kaisa Knight - VOLINIK" userId="3bc8dfd9-e58b-4105-883a-ad356d1192b0" providerId="ADAL" clId="{CC68FDC0-593C-47BF-88B1-7EE28BF84AC8}" dt="2025-05-22T18:22:32.055" v="1418"/>
        <pc:sldMkLst>
          <pc:docMk/>
          <pc:sldMk cId="761391976" sldId="356"/>
        </pc:sldMkLst>
        <pc:spChg chg="add del">
          <ac:chgData name="Kaisa Knight - VOLINIK" userId="3bc8dfd9-e58b-4105-883a-ad356d1192b0" providerId="ADAL" clId="{CC68FDC0-593C-47BF-88B1-7EE28BF84AC8}" dt="2025-05-22T12:55:39.296" v="382" actId="26606"/>
          <ac:spMkLst>
            <pc:docMk/>
            <pc:sldMk cId="761391976" sldId="356"/>
            <ac:spMk id="7" creationId="{01D0AF59-99C3-4251-AB9A-C966C6AD4400}"/>
          </ac:spMkLst>
        </pc:spChg>
        <pc:spChg chg="add del">
          <ac:chgData name="Kaisa Knight - VOLINIK" userId="3bc8dfd9-e58b-4105-883a-ad356d1192b0" providerId="ADAL" clId="{CC68FDC0-593C-47BF-88B1-7EE28BF84AC8}" dt="2025-05-22T12:55:39.296" v="382" actId="26606"/>
          <ac:spMkLst>
            <pc:docMk/>
            <pc:sldMk cId="761391976" sldId="356"/>
            <ac:spMk id="9" creationId="{1855405F-37A2-4869-9154-F8BE3BECE6C3}"/>
          </ac:spMkLst>
        </pc:spChg>
        <pc:spChg chg="add">
          <ac:chgData name="Kaisa Knight - VOLINIK" userId="3bc8dfd9-e58b-4105-883a-ad356d1192b0" providerId="ADAL" clId="{CC68FDC0-593C-47BF-88B1-7EE28BF84AC8}" dt="2025-05-22T12:55:39.330" v="383" actId="26606"/>
          <ac:spMkLst>
            <pc:docMk/>
            <pc:sldMk cId="761391976" sldId="356"/>
            <ac:spMk id="11" creationId="{6FA8F714-B9D8-488A-8CCA-E9948FF913A9}"/>
          </ac:spMkLst>
        </pc:spChg>
        <pc:spChg chg="add">
          <ac:chgData name="Kaisa Knight - VOLINIK" userId="3bc8dfd9-e58b-4105-883a-ad356d1192b0" providerId="ADAL" clId="{CC68FDC0-593C-47BF-88B1-7EE28BF84AC8}" dt="2025-05-22T12:55:39.330" v="383" actId="26606"/>
          <ac:spMkLst>
            <pc:docMk/>
            <pc:sldMk cId="761391976" sldId="356"/>
            <ac:spMk id="12" creationId="{B9FF99BD-075F-4761-A995-6FC574BD25EA}"/>
          </ac:spMkLst>
        </pc:spChg>
        <pc:spChg chg="add">
          <ac:chgData name="Kaisa Knight - VOLINIK" userId="3bc8dfd9-e58b-4105-883a-ad356d1192b0" providerId="ADAL" clId="{CC68FDC0-593C-47BF-88B1-7EE28BF84AC8}" dt="2025-05-22T12:55:39.330" v="383" actId="26606"/>
          <ac:spMkLst>
            <pc:docMk/>
            <pc:sldMk cId="761391976" sldId="356"/>
            <ac:spMk id="13" creationId="{A7B21A54-9BA3-4EA9-B460-5A829ADD9051}"/>
          </ac:spMkLst>
        </pc:spChg>
        <pc:graphicFrameChg chg="add mod">
          <ac:chgData name="Kaisa Knight - VOLINIK" userId="3bc8dfd9-e58b-4105-883a-ad356d1192b0" providerId="ADAL" clId="{CC68FDC0-593C-47BF-88B1-7EE28BF84AC8}" dt="2025-05-22T18:22:32.055" v="1418"/>
          <ac:graphicFrameMkLst>
            <pc:docMk/>
            <pc:sldMk cId="761391976" sldId="356"/>
            <ac:graphicFrameMk id="2" creationId="{9739E2B4-4158-DC27-DDBF-D4D4A7A89991}"/>
          </ac:graphicFrameMkLst>
        </pc:graphicFrameChg>
      </pc:sldChg>
      <pc:sldChg chg="modSp new del mod">
        <pc:chgData name="Kaisa Knight - VOLINIK" userId="3bc8dfd9-e58b-4105-883a-ad356d1192b0" providerId="ADAL" clId="{CC68FDC0-593C-47BF-88B1-7EE28BF84AC8}" dt="2025-05-22T12:38:55.896" v="318" actId="47"/>
        <pc:sldMkLst>
          <pc:docMk/>
          <pc:sldMk cId="3095922548" sldId="356"/>
        </pc:sldMkLst>
        <pc:spChg chg="mod">
          <ac:chgData name="Kaisa Knight - VOLINIK" userId="3bc8dfd9-e58b-4105-883a-ad356d1192b0" providerId="ADAL" clId="{CC68FDC0-593C-47BF-88B1-7EE28BF84AC8}" dt="2025-05-22T12:37:46.433" v="160" actId="20577"/>
          <ac:spMkLst>
            <pc:docMk/>
            <pc:sldMk cId="3095922548" sldId="356"/>
            <ac:spMk id="2" creationId="{73845E5F-E0B1-4182-AA29-EC1E7BE8E87E}"/>
          </ac:spMkLst>
        </pc:spChg>
        <pc:spChg chg="mod">
          <ac:chgData name="Kaisa Knight - VOLINIK" userId="3bc8dfd9-e58b-4105-883a-ad356d1192b0" providerId="ADAL" clId="{CC68FDC0-593C-47BF-88B1-7EE28BF84AC8}" dt="2025-05-22T12:30:02.619" v="112" actId="20577"/>
          <ac:spMkLst>
            <pc:docMk/>
            <pc:sldMk cId="3095922548" sldId="356"/>
            <ac:spMk id="3" creationId="{3146AA3B-ABD4-47CC-A11E-D4163CAC96DC}"/>
          </ac:spMkLst>
        </pc:spChg>
      </pc:sldChg>
      <pc:sldChg chg="addSp modSp new del mod setBg">
        <pc:chgData name="Kaisa Knight - VOLINIK" userId="3bc8dfd9-e58b-4105-883a-ad356d1192b0" providerId="ADAL" clId="{CC68FDC0-593C-47BF-88B1-7EE28BF84AC8}" dt="2025-05-22T12:55:28.363" v="376" actId="47"/>
        <pc:sldMkLst>
          <pc:docMk/>
          <pc:sldMk cId="3962657484" sldId="356"/>
        </pc:sldMkLst>
        <pc:spChg chg="add">
          <ac:chgData name="Kaisa Knight - VOLINIK" userId="3bc8dfd9-e58b-4105-883a-ad356d1192b0" providerId="ADAL" clId="{CC68FDC0-593C-47BF-88B1-7EE28BF84AC8}" dt="2025-05-22T12:52:20.573" v="326" actId="26606"/>
          <ac:spMkLst>
            <pc:docMk/>
            <pc:sldMk cId="3962657484" sldId="356"/>
            <ac:spMk id="7" creationId="{B9FF99BD-075F-4761-A995-6FC574BD25EA}"/>
          </ac:spMkLst>
        </pc:spChg>
        <pc:spChg chg="add">
          <ac:chgData name="Kaisa Knight - VOLINIK" userId="3bc8dfd9-e58b-4105-883a-ad356d1192b0" providerId="ADAL" clId="{CC68FDC0-593C-47BF-88B1-7EE28BF84AC8}" dt="2025-05-22T12:52:20.573" v="326" actId="26606"/>
          <ac:spMkLst>
            <pc:docMk/>
            <pc:sldMk cId="3962657484" sldId="356"/>
            <ac:spMk id="9" creationId="{A7B21A54-9BA3-4EA9-B460-5A829ADD9051}"/>
          </ac:spMkLst>
        </pc:spChg>
        <pc:spChg chg="add">
          <ac:chgData name="Kaisa Knight - VOLINIK" userId="3bc8dfd9-e58b-4105-883a-ad356d1192b0" providerId="ADAL" clId="{CC68FDC0-593C-47BF-88B1-7EE28BF84AC8}" dt="2025-05-22T12:52:20.573" v="326" actId="26606"/>
          <ac:spMkLst>
            <pc:docMk/>
            <pc:sldMk cId="3962657484" sldId="356"/>
            <ac:spMk id="11" creationId="{6FA8F714-B9D8-488A-8CCA-E9948FF913A9}"/>
          </ac:spMkLst>
        </pc:spChg>
        <pc:graphicFrameChg chg="add mod">
          <ac:chgData name="Kaisa Knight - VOLINIK" userId="3bc8dfd9-e58b-4105-883a-ad356d1192b0" providerId="ADAL" clId="{CC68FDC0-593C-47BF-88B1-7EE28BF84AC8}" dt="2025-05-22T12:53:42.963" v="366" actId="255"/>
          <ac:graphicFrameMkLst>
            <pc:docMk/>
            <pc:sldMk cId="3962657484" sldId="356"/>
            <ac:graphicFrameMk id="2" creationId="{201C40F7-81E6-D399-3F91-C1739519C1B3}"/>
          </ac:graphicFrameMkLst>
        </pc:graphicFrameChg>
      </pc:sldChg>
      <pc:sldChg chg="modSp new del mod">
        <pc:chgData name="Kaisa Knight - VOLINIK" userId="3bc8dfd9-e58b-4105-883a-ad356d1192b0" providerId="ADAL" clId="{CC68FDC0-593C-47BF-88B1-7EE28BF84AC8}" dt="2025-05-22T16:58:32.763" v="413" actId="47"/>
        <pc:sldMkLst>
          <pc:docMk/>
          <pc:sldMk cId="247067260" sldId="357"/>
        </pc:sldMkLst>
        <pc:spChg chg="mod">
          <ac:chgData name="Kaisa Knight - VOLINIK" userId="3bc8dfd9-e58b-4105-883a-ad356d1192b0" providerId="ADAL" clId="{CC68FDC0-593C-47BF-88B1-7EE28BF84AC8}" dt="2025-05-22T16:58:30.151" v="412" actId="20577"/>
          <ac:spMkLst>
            <pc:docMk/>
            <pc:sldMk cId="247067260" sldId="357"/>
            <ac:spMk id="2" creationId="{6FECED25-3C49-6922-20AD-295DF2379CE2}"/>
          </ac:spMkLst>
        </pc:spChg>
      </pc:sldChg>
      <pc:sldChg chg="modSp new del mod">
        <pc:chgData name="Kaisa Knight - VOLINIK" userId="3bc8dfd9-e58b-4105-883a-ad356d1192b0" providerId="ADAL" clId="{CC68FDC0-593C-47BF-88B1-7EE28BF84AC8}" dt="2025-05-22T12:40:36.374" v="321" actId="47"/>
        <pc:sldMkLst>
          <pc:docMk/>
          <pc:sldMk cId="2534739965" sldId="357"/>
        </pc:sldMkLst>
        <pc:spChg chg="mod">
          <ac:chgData name="Kaisa Knight - VOLINIK" userId="3bc8dfd9-e58b-4105-883a-ad356d1192b0" providerId="ADAL" clId="{CC68FDC0-593C-47BF-88B1-7EE28BF84AC8}" dt="2025-05-22T12:38:10.057" v="185" actId="20577"/>
          <ac:spMkLst>
            <pc:docMk/>
            <pc:sldMk cId="2534739965" sldId="357"/>
            <ac:spMk id="2" creationId="{83ABA95D-409E-C43F-18D5-D52E8068A456}"/>
          </ac:spMkLst>
        </pc:spChg>
        <pc:spChg chg="mod">
          <ac:chgData name="Kaisa Knight - VOLINIK" userId="3bc8dfd9-e58b-4105-883a-ad356d1192b0" providerId="ADAL" clId="{CC68FDC0-593C-47BF-88B1-7EE28BF84AC8}" dt="2025-05-22T12:38:51.835" v="317" actId="20577"/>
          <ac:spMkLst>
            <pc:docMk/>
            <pc:sldMk cId="2534739965" sldId="357"/>
            <ac:spMk id="3" creationId="{E8F77E43-11B8-C5C1-44B4-99B15D3D86CE}"/>
          </ac:spMkLst>
        </pc:spChg>
      </pc:sldChg>
      <pc:sldChg chg="addSp modSp new mod ord">
        <pc:chgData name="Kaisa Knight - VOLINIK" userId="3bc8dfd9-e58b-4105-883a-ad356d1192b0" providerId="ADAL" clId="{CC68FDC0-593C-47BF-88B1-7EE28BF84AC8}" dt="2025-05-23T04:19:12.850" v="2165"/>
        <pc:sldMkLst>
          <pc:docMk/>
          <pc:sldMk cId="2797174977" sldId="357"/>
        </pc:sldMkLst>
        <pc:spChg chg="mod">
          <ac:chgData name="Kaisa Knight - VOLINIK" userId="3bc8dfd9-e58b-4105-883a-ad356d1192b0" providerId="ADAL" clId="{CC68FDC0-593C-47BF-88B1-7EE28BF84AC8}" dt="2025-05-22T17:40:31.821" v="899" actId="1076"/>
          <ac:spMkLst>
            <pc:docMk/>
            <pc:sldMk cId="2797174977" sldId="357"/>
            <ac:spMk id="2" creationId="{1F85F53D-B7D0-235B-5C82-01AADAD9CF6B}"/>
          </ac:spMkLst>
        </pc:spChg>
        <pc:spChg chg="add mod">
          <ac:chgData name="Kaisa Knight - VOLINIK" userId="3bc8dfd9-e58b-4105-883a-ad356d1192b0" providerId="ADAL" clId="{CC68FDC0-593C-47BF-88B1-7EE28BF84AC8}" dt="2025-05-22T17:39:23.017" v="849" actId="255"/>
          <ac:spMkLst>
            <pc:docMk/>
            <pc:sldMk cId="2797174977" sldId="357"/>
            <ac:spMk id="3" creationId="{A703DEF5-3727-F645-2D3C-26A1C21C09C8}"/>
          </ac:spMkLst>
        </pc:spChg>
      </pc:sldChg>
      <pc:sldChg chg="modSp new del mod">
        <pc:chgData name="Kaisa Knight - VOLINIK" userId="3bc8dfd9-e58b-4105-883a-ad356d1192b0" providerId="ADAL" clId="{CC68FDC0-593C-47BF-88B1-7EE28BF84AC8}" dt="2025-05-22T18:10:39.696" v="1364" actId="47"/>
        <pc:sldMkLst>
          <pc:docMk/>
          <pc:sldMk cId="784367565" sldId="358"/>
        </pc:sldMkLst>
        <pc:spChg chg="mod">
          <ac:chgData name="Kaisa Knight - VOLINIK" userId="3bc8dfd9-e58b-4105-883a-ad356d1192b0" providerId="ADAL" clId="{CC68FDC0-593C-47BF-88B1-7EE28BF84AC8}" dt="2025-05-22T17:31:13.569" v="709" actId="20577"/>
          <ac:spMkLst>
            <pc:docMk/>
            <pc:sldMk cId="784367565" sldId="358"/>
            <ac:spMk id="2" creationId="{3F220052-ABB7-FA7B-C350-3A908C13E6F3}"/>
          </ac:spMkLst>
        </pc:spChg>
        <pc:spChg chg="mod">
          <ac:chgData name="Kaisa Knight - VOLINIK" userId="3bc8dfd9-e58b-4105-883a-ad356d1192b0" providerId="ADAL" clId="{CC68FDC0-593C-47BF-88B1-7EE28BF84AC8}" dt="2025-05-22T17:42:32.935" v="1098" actId="20577"/>
          <ac:spMkLst>
            <pc:docMk/>
            <pc:sldMk cId="784367565" sldId="358"/>
            <ac:spMk id="3" creationId="{17AFFDFB-2591-3F59-75F9-1F86BB240F4A}"/>
          </ac:spMkLst>
        </pc:spChg>
      </pc:sldChg>
      <pc:sldChg chg="modSp new mod">
        <pc:chgData name="Kaisa Knight - VOLINIK" userId="3bc8dfd9-e58b-4105-883a-ad356d1192b0" providerId="ADAL" clId="{CC68FDC0-593C-47BF-88B1-7EE28BF84AC8}" dt="2025-05-22T17:47:47.452" v="1237" actId="20577"/>
        <pc:sldMkLst>
          <pc:docMk/>
          <pc:sldMk cId="3938613417" sldId="359"/>
        </pc:sldMkLst>
        <pc:spChg chg="mod">
          <ac:chgData name="Kaisa Knight - VOLINIK" userId="3bc8dfd9-e58b-4105-883a-ad356d1192b0" providerId="ADAL" clId="{CC68FDC0-593C-47BF-88B1-7EE28BF84AC8}" dt="2025-05-22T17:35:43.506" v="778" actId="5793"/>
          <ac:spMkLst>
            <pc:docMk/>
            <pc:sldMk cId="3938613417" sldId="359"/>
            <ac:spMk id="2" creationId="{2E0DAD1F-076B-B3CD-1DFD-FFB9F603CAC8}"/>
          </ac:spMkLst>
        </pc:spChg>
        <pc:spChg chg="mod">
          <ac:chgData name="Kaisa Knight - VOLINIK" userId="3bc8dfd9-e58b-4105-883a-ad356d1192b0" providerId="ADAL" clId="{CC68FDC0-593C-47BF-88B1-7EE28BF84AC8}" dt="2025-05-22T17:47:47.452" v="1237" actId="20577"/>
          <ac:spMkLst>
            <pc:docMk/>
            <pc:sldMk cId="3938613417" sldId="359"/>
            <ac:spMk id="3" creationId="{FFE63750-50C1-490B-9679-68156D728596}"/>
          </ac:spMkLst>
        </pc:spChg>
      </pc:sldChg>
      <pc:sldChg chg="modSp new mod">
        <pc:chgData name="Kaisa Knight - VOLINIK" userId="3bc8dfd9-e58b-4105-883a-ad356d1192b0" providerId="ADAL" clId="{CC68FDC0-593C-47BF-88B1-7EE28BF84AC8}" dt="2025-05-22T18:11:44.469" v="1406" actId="1076"/>
        <pc:sldMkLst>
          <pc:docMk/>
          <pc:sldMk cId="4193357432" sldId="360"/>
        </pc:sldMkLst>
        <pc:spChg chg="mod">
          <ac:chgData name="Kaisa Knight - VOLINIK" userId="3bc8dfd9-e58b-4105-883a-ad356d1192b0" providerId="ADAL" clId="{CC68FDC0-593C-47BF-88B1-7EE28BF84AC8}" dt="2025-05-22T18:11:44.469" v="1406" actId="1076"/>
          <ac:spMkLst>
            <pc:docMk/>
            <pc:sldMk cId="4193357432" sldId="360"/>
            <ac:spMk id="2" creationId="{6203F7FE-401B-3B66-D7C8-FFD7A3FBAD21}"/>
          </ac:spMkLst>
        </pc:spChg>
      </pc:sldChg>
      <pc:sldChg chg="addSp delSp modSp new del mod setBg">
        <pc:chgData name="Kaisa Knight - VOLINIK" userId="3bc8dfd9-e58b-4105-883a-ad356d1192b0" providerId="ADAL" clId="{CC68FDC0-593C-47BF-88B1-7EE28BF84AC8}" dt="2025-05-22T18:10:34.836" v="1363" actId="47"/>
        <pc:sldMkLst>
          <pc:docMk/>
          <pc:sldMk cId="628069492" sldId="361"/>
        </pc:sldMkLst>
        <pc:spChg chg="add mod">
          <ac:chgData name="Kaisa Knight - VOLINIK" userId="3bc8dfd9-e58b-4105-883a-ad356d1192b0" providerId="ADAL" clId="{CC68FDC0-593C-47BF-88B1-7EE28BF84AC8}" dt="2025-05-22T18:10:25.291" v="1362" actId="20577"/>
          <ac:spMkLst>
            <pc:docMk/>
            <pc:sldMk cId="628069492" sldId="361"/>
            <ac:spMk id="10" creationId="{DD5B2FDD-A2B1-0723-E09E-AB984B7BCB3D}"/>
          </ac:spMkLst>
        </pc:spChg>
        <pc:spChg chg="add">
          <ac:chgData name="Kaisa Knight - VOLINIK" userId="3bc8dfd9-e58b-4105-883a-ad356d1192b0" providerId="ADAL" clId="{CC68FDC0-593C-47BF-88B1-7EE28BF84AC8}" dt="2025-05-22T18:06:25.425" v="1242" actId="26606"/>
          <ac:spMkLst>
            <pc:docMk/>
            <pc:sldMk cId="628069492" sldId="361"/>
            <ac:spMk id="14" creationId="{42A4FC2C-047E-45A5-965D-8E1E3BF09BC6}"/>
          </ac:spMkLst>
        </pc:spChg>
        <pc:picChg chg="add del mod">
          <ac:chgData name="Kaisa Knight - VOLINIK" userId="3bc8dfd9-e58b-4105-883a-ad356d1192b0" providerId="ADAL" clId="{CC68FDC0-593C-47BF-88B1-7EE28BF84AC8}" dt="2025-05-22T18:05:39.768" v="1240" actId="478"/>
          <ac:picMkLst>
            <pc:docMk/>
            <pc:sldMk cId="628069492" sldId="361"/>
            <ac:picMk id="3" creationId="{C200B374-9D21-78C7-BF1E-76C4C993C1A7}"/>
          </ac:picMkLst>
        </pc:picChg>
        <pc:picChg chg="add del mod">
          <ac:chgData name="Kaisa Knight - VOLINIK" userId="3bc8dfd9-e58b-4105-883a-ad356d1192b0" providerId="ADAL" clId="{CC68FDC0-593C-47BF-88B1-7EE28BF84AC8}" dt="2025-05-22T18:05:39.768" v="1240" actId="478"/>
          <ac:picMkLst>
            <pc:docMk/>
            <pc:sldMk cId="628069492" sldId="361"/>
            <ac:picMk id="5" creationId="{48295F20-AAE6-AA56-DC81-FA25006CF2B6}"/>
          </ac:picMkLst>
        </pc:picChg>
        <pc:picChg chg="add del mod">
          <ac:chgData name="Kaisa Knight - VOLINIK" userId="3bc8dfd9-e58b-4105-883a-ad356d1192b0" providerId="ADAL" clId="{CC68FDC0-593C-47BF-88B1-7EE28BF84AC8}" dt="2025-05-22T18:05:39.768" v="1240" actId="478"/>
          <ac:picMkLst>
            <pc:docMk/>
            <pc:sldMk cId="628069492" sldId="361"/>
            <ac:picMk id="7" creationId="{CEE71D07-7A0B-178D-06BE-FA7CCC4F6713}"/>
          </ac:picMkLst>
        </pc:picChg>
        <pc:picChg chg="add mod">
          <ac:chgData name="Kaisa Knight - VOLINIK" userId="3bc8dfd9-e58b-4105-883a-ad356d1192b0" providerId="ADAL" clId="{CC68FDC0-593C-47BF-88B1-7EE28BF84AC8}" dt="2025-05-22T18:06:25.425" v="1242" actId="26606"/>
          <ac:picMkLst>
            <pc:docMk/>
            <pc:sldMk cId="628069492" sldId="361"/>
            <ac:picMk id="9" creationId="{129CA2FC-AAE4-0D07-36B0-9C4D6AFAF350}"/>
          </ac:picMkLst>
        </pc:picChg>
      </pc:sldChg>
      <pc:sldChg chg="addSp modSp new mod ord setBg">
        <pc:chgData name="Kaisa Knight - VOLINIK" userId="3bc8dfd9-e58b-4105-883a-ad356d1192b0" providerId="ADAL" clId="{CC68FDC0-593C-47BF-88B1-7EE28BF84AC8}" dt="2025-05-23T05:26:56.419" v="2294"/>
        <pc:sldMkLst>
          <pc:docMk/>
          <pc:sldMk cId="1230374732" sldId="362"/>
        </pc:sldMkLst>
        <pc:spChg chg="add mod">
          <ac:chgData name="Kaisa Knight - VOLINIK" userId="3bc8dfd9-e58b-4105-883a-ad356d1192b0" providerId="ADAL" clId="{CC68FDC0-593C-47BF-88B1-7EE28BF84AC8}" dt="2025-05-22T18:32:44.173" v="1438" actId="20577"/>
          <ac:spMkLst>
            <pc:docMk/>
            <pc:sldMk cId="1230374732" sldId="362"/>
            <ac:spMk id="4" creationId="{43ED193A-E661-C949-5693-C7F4E26E09C4}"/>
          </ac:spMkLst>
        </pc:spChg>
        <pc:spChg chg="add">
          <ac:chgData name="Kaisa Knight - VOLINIK" userId="3bc8dfd9-e58b-4105-883a-ad356d1192b0" providerId="ADAL" clId="{CC68FDC0-593C-47BF-88B1-7EE28BF84AC8}" dt="2025-05-22T18:07:37.119" v="1245" actId="26606"/>
          <ac:spMkLst>
            <pc:docMk/>
            <pc:sldMk cId="1230374732" sldId="362"/>
            <ac:spMk id="8" creationId="{42A4FC2C-047E-45A5-965D-8E1E3BF09BC6}"/>
          </ac:spMkLst>
        </pc:spChg>
        <pc:picChg chg="add mod">
          <ac:chgData name="Kaisa Knight - VOLINIK" userId="3bc8dfd9-e58b-4105-883a-ad356d1192b0" providerId="ADAL" clId="{CC68FDC0-593C-47BF-88B1-7EE28BF84AC8}" dt="2025-05-22T18:32:28.323" v="1429" actId="1076"/>
          <ac:picMkLst>
            <pc:docMk/>
            <pc:sldMk cId="1230374732" sldId="362"/>
            <ac:picMk id="3" creationId="{99D2FD7E-259B-161E-30B1-6F3757B9F8BB}"/>
          </ac:picMkLst>
        </pc:picChg>
      </pc:sldChg>
      <pc:sldChg chg="modSp new mod">
        <pc:chgData name="Kaisa Knight - VOLINIK" userId="3bc8dfd9-e58b-4105-883a-ad356d1192b0" providerId="ADAL" clId="{CC68FDC0-593C-47BF-88B1-7EE28BF84AC8}" dt="2025-05-22T18:13:04.383" v="1414" actId="20577"/>
        <pc:sldMkLst>
          <pc:docMk/>
          <pc:sldMk cId="3430159421" sldId="363"/>
        </pc:sldMkLst>
        <pc:spChg chg="mod">
          <ac:chgData name="Kaisa Knight - VOLINIK" userId="3bc8dfd9-e58b-4105-883a-ad356d1192b0" providerId="ADAL" clId="{CC68FDC0-593C-47BF-88B1-7EE28BF84AC8}" dt="2025-05-22T18:13:04.383" v="1414" actId="20577"/>
          <ac:spMkLst>
            <pc:docMk/>
            <pc:sldMk cId="3430159421" sldId="363"/>
            <ac:spMk id="2" creationId="{26E00B7E-1AEF-A608-0AE9-1B56B32274F7}"/>
          </ac:spMkLst>
        </pc:spChg>
      </pc:sldChg>
      <pc:sldChg chg="modSp new mod">
        <pc:chgData name="Kaisa Knight - VOLINIK" userId="3bc8dfd9-e58b-4105-883a-ad356d1192b0" providerId="ADAL" clId="{CC68FDC0-593C-47BF-88B1-7EE28BF84AC8}" dt="2025-05-23T05:19:36.248" v="2288" actId="113"/>
        <pc:sldMkLst>
          <pc:docMk/>
          <pc:sldMk cId="1329054649" sldId="364"/>
        </pc:sldMkLst>
        <pc:spChg chg="mod">
          <ac:chgData name="Kaisa Knight - VOLINIK" userId="3bc8dfd9-e58b-4105-883a-ad356d1192b0" providerId="ADAL" clId="{CC68FDC0-593C-47BF-88B1-7EE28BF84AC8}" dt="2025-05-22T19:07:12.580" v="1638" actId="6549"/>
          <ac:spMkLst>
            <pc:docMk/>
            <pc:sldMk cId="1329054649" sldId="364"/>
            <ac:spMk id="2" creationId="{9A602E84-50AF-3397-8F99-062558CE6974}"/>
          </ac:spMkLst>
        </pc:spChg>
        <pc:spChg chg="mod">
          <ac:chgData name="Kaisa Knight - VOLINIK" userId="3bc8dfd9-e58b-4105-883a-ad356d1192b0" providerId="ADAL" clId="{CC68FDC0-593C-47BF-88B1-7EE28BF84AC8}" dt="2025-05-23T05:19:36.248" v="2288" actId="113"/>
          <ac:spMkLst>
            <pc:docMk/>
            <pc:sldMk cId="1329054649" sldId="364"/>
            <ac:spMk id="3" creationId="{452CF642-CA52-06DA-BEE4-D4AEEC05123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Vihi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Vihik1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Pöördumised</a:t>
            </a:r>
            <a:r>
              <a:rPr lang="en-US" sz="2400" dirty="0"/>
              <a:t> </a:t>
            </a:r>
            <a:r>
              <a:rPr lang="et-EE" sz="2400" dirty="0"/>
              <a:t>2019-2024</a:t>
            </a:r>
            <a:endParaRPr lang="en-US" sz="24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487752688387079E-2"/>
          <c:y val="1.6899539610840866E-2"/>
          <c:w val="0.94609227316016498"/>
          <c:h val="0.78494353717859644"/>
        </c:manualLayout>
      </c:layout>
      <c:lineChart>
        <c:grouping val="stacked"/>
        <c:ser>
          <c:idx val="0"/>
          <c:order val="0"/>
          <c:tx>
            <c:strRef>
              <c:f>Leht1!$I$47</c:f>
              <c:strCache>
                <c:ptCount val="1"/>
                <c:pt idx="0">
                  <c:v>Pöördumised aastate lõikes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Leht1!$J$46:$O$46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Leht1!$J$47:$O$47</c:f>
              <c:numCache>
                <c:formatCode>General</c:formatCode>
                <c:ptCount val="6"/>
                <c:pt idx="0">
                  <c:v>308</c:v>
                </c:pt>
                <c:pt idx="1">
                  <c:v>319</c:v>
                </c:pt>
                <c:pt idx="2">
                  <c:v>239</c:v>
                </c:pt>
                <c:pt idx="3">
                  <c:v>217</c:v>
                </c:pt>
                <c:pt idx="4">
                  <c:v>198</c:v>
                </c:pt>
                <c:pt idx="5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D9-4D1F-8BFE-D4C0F1CC47DC}"/>
            </c:ext>
          </c:extLst>
        </c:ser>
        <c:dLbls/>
        <c:marker val="1"/>
        <c:axId val="107066112"/>
        <c:axId val="107067648"/>
      </c:lineChart>
      <c:catAx>
        <c:axId val="107066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67648"/>
        <c:crosses val="autoZero"/>
        <c:auto val="1"/>
        <c:lblAlgn val="ctr"/>
        <c:lblOffset val="100"/>
      </c:catAx>
      <c:valAx>
        <c:axId val="10706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400" b="1" dirty="0"/>
              <a:t>Pöördumiste</a:t>
            </a:r>
            <a:r>
              <a:rPr lang="et-EE" sz="2400" b="1" baseline="0" dirty="0"/>
              <a:t> arv</a:t>
            </a:r>
            <a:r>
              <a:rPr lang="et-EE" sz="2400" b="1" dirty="0"/>
              <a:t> 2024</a:t>
            </a:r>
          </a:p>
        </c:rich>
      </c:tx>
      <c:layout>
        <c:manualLayout>
          <c:xMode val="edge"/>
          <c:yMode val="edge"/>
          <c:x val="0.40420735644531797"/>
          <c:y val="4.4137931034482783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29-4BB7-8BBD-D60F401B973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29-4BB7-8BBD-D60F401B973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29-4BB7-8BBD-D60F401B9733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29-4BB7-8BBD-D60F401B9733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29-4BB7-8BBD-D60F401B9733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429-4BB7-8BBD-D60F401B9733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429-4BB7-8BBD-D60F401B973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56AE609-2980-45E4-8B4A-EC92252AF1F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[VÄÄRTUS]</a:t>
                    </a:fld>
                    <a:endParaRPr lang="et-EE"/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429-4BB7-8BBD-D60F401B9733}"/>
                </c:ext>
              </c:extLst>
            </c:dLbl>
            <c:dLbl>
              <c:idx val="6"/>
              <c:layout>
                <c:manualLayout>
                  <c:x val="-8.9655578425660199E-4"/>
                  <c:y val="1.496176853765509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429-4BB7-8BBD-D60F401B9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Leht1!$I$12:$I$18</c:f>
              <c:strCache>
                <c:ptCount val="7"/>
                <c:pt idx="0">
                  <c:v>Sugu</c:v>
                </c:pt>
                <c:pt idx="1">
                  <c:v>Puue</c:v>
                </c:pt>
                <c:pt idx="2">
                  <c:v>Rahvus</c:v>
                </c:pt>
                <c:pt idx="3">
                  <c:v>Vanus</c:v>
                </c:pt>
                <c:pt idx="4">
                  <c:v>Rass</c:v>
                </c:pt>
                <c:pt idx="5">
                  <c:v>Seksuaalne sättumus</c:v>
                </c:pt>
                <c:pt idx="6">
                  <c:v>Usutunnistus või veendumus</c:v>
                </c:pt>
              </c:strCache>
            </c:strRef>
          </c:cat>
          <c:val>
            <c:numRef>
              <c:f>Leht1!$J$12:$J$18</c:f>
              <c:numCache>
                <c:formatCode>General</c:formatCode>
                <c:ptCount val="7"/>
                <c:pt idx="0">
                  <c:v>47</c:v>
                </c:pt>
                <c:pt idx="1">
                  <c:v>21</c:v>
                </c:pt>
                <c:pt idx="2">
                  <c:v>20</c:v>
                </c:pt>
                <c:pt idx="3">
                  <c:v>17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429-4BB7-8BBD-D60F401B973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59740-E70A-47C9-B80E-D453233D9BF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2D45B18-3F78-46C0-BF1F-4BD1C53D1415}">
      <dgm:prSet phldrT="[Tekst]"/>
      <dgm:spPr/>
      <dgm:t>
        <a:bodyPr/>
        <a:lstStyle/>
        <a:p>
          <a:r>
            <a:rPr lang="et-EE" dirty="0"/>
            <a:t>Ressursid</a:t>
          </a:r>
        </a:p>
      </dgm:t>
    </dgm:pt>
    <dgm:pt modelId="{4C5DCFEC-792F-48D3-83CF-75CDAE0D86A2}" type="parTrans" cxnId="{7FB5CD54-CF89-4B43-AB2C-8959A6B206AD}">
      <dgm:prSet/>
      <dgm:spPr/>
      <dgm:t>
        <a:bodyPr/>
        <a:lstStyle/>
        <a:p>
          <a:endParaRPr lang="et-EE"/>
        </a:p>
      </dgm:t>
    </dgm:pt>
    <dgm:pt modelId="{C28EC846-CDA8-4FBE-AC1C-F3F258BB467B}" type="sibTrans" cxnId="{7FB5CD54-CF89-4B43-AB2C-8959A6B206AD}">
      <dgm:prSet/>
      <dgm:spPr/>
      <dgm:t>
        <a:bodyPr/>
        <a:lstStyle/>
        <a:p>
          <a:endParaRPr lang="et-EE"/>
        </a:p>
      </dgm:t>
    </dgm:pt>
    <dgm:pt modelId="{455F4AD4-9D3E-4FEF-A351-19A51965F91E}">
      <dgm:prSet phldrT="[Tekst]"/>
      <dgm:spPr/>
      <dgm:t>
        <a:bodyPr/>
        <a:lstStyle/>
        <a:p>
          <a:r>
            <a:rPr lang="et-EE" dirty="0"/>
            <a:t>Esindatus</a:t>
          </a:r>
        </a:p>
      </dgm:t>
    </dgm:pt>
    <dgm:pt modelId="{0269718D-DDB8-42A7-BE74-DD31BD5ABA76}" type="parTrans" cxnId="{1382B3EB-F1C1-486F-A926-290DF236C9FA}">
      <dgm:prSet/>
      <dgm:spPr/>
      <dgm:t>
        <a:bodyPr/>
        <a:lstStyle/>
        <a:p>
          <a:endParaRPr lang="et-EE"/>
        </a:p>
      </dgm:t>
    </dgm:pt>
    <dgm:pt modelId="{DD5C04DE-CD94-4B2B-BAC5-5CED6965844E}" type="sibTrans" cxnId="{1382B3EB-F1C1-486F-A926-290DF236C9FA}">
      <dgm:prSet/>
      <dgm:spPr/>
      <dgm:t>
        <a:bodyPr/>
        <a:lstStyle/>
        <a:p>
          <a:endParaRPr lang="et-EE"/>
        </a:p>
      </dgm:t>
    </dgm:pt>
    <dgm:pt modelId="{5C99A735-9895-4B3E-92A7-2C006CC9D314}">
      <dgm:prSet phldrT="[Tekst]"/>
      <dgm:spPr/>
      <dgm:t>
        <a:bodyPr/>
        <a:lstStyle/>
        <a:p>
          <a:r>
            <a:rPr lang="et-EE" dirty="0"/>
            <a:t>Võim</a:t>
          </a:r>
        </a:p>
      </dgm:t>
    </dgm:pt>
    <dgm:pt modelId="{4CCCB8FF-D8F3-45E9-96B5-474FA3CF2664}" type="parTrans" cxnId="{5B1C21D1-0DC5-4425-8A0F-E0602E7EE9D4}">
      <dgm:prSet/>
      <dgm:spPr/>
      <dgm:t>
        <a:bodyPr/>
        <a:lstStyle/>
        <a:p>
          <a:endParaRPr lang="et-EE"/>
        </a:p>
      </dgm:t>
    </dgm:pt>
    <dgm:pt modelId="{76BEBEF5-541B-4F20-B7AB-4277CAEBDD11}" type="sibTrans" cxnId="{5B1C21D1-0DC5-4425-8A0F-E0602E7EE9D4}">
      <dgm:prSet/>
      <dgm:spPr/>
      <dgm:t>
        <a:bodyPr/>
        <a:lstStyle/>
        <a:p>
          <a:endParaRPr lang="et-EE"/>
        </a:p>
      </dgm:t>
    </dgm:pt>
    <dgm:pt modelId="{9F18E1D1-1CAD-4E06-B057-1D107B681AD3}" type="pres">
      <dgm:prSet presAssocID="{8B759740-E70A-47C9-B80E-D453233D9BFE}" presName="compositeShape" presStyleCnt="0">
        <dgm:presLayoutVars>
          <dgm:chMax val="7"/>
          <dgm:dir/>
          <dgm:resizeHandles val="exact"/>
        </dgm:presLayoutVars>
      </dgm:prSet>
      <dgm:spPr/>
    </dgm:pt>
    <dgm:pt modelId="{A3B81886-EDFF-4258-88E3-7D9D3319AC07}" type="pres">
      <dgm:prSet presAssocID="{8B759740-E70A-47C9-B80E-D453233D9BFE}" presName="wedge1" presStyleLbl="node1" presStyleIdx="0" presStyleCnt="3"/>
      <dgm:spPr/>
      <dgm:t>
        <a:bodyPr/>
        <a:lstStyle/>
        <a:p>
          <a:endParaRPr lang="ru-RU"/>
        </a:p>
      </dgm:t>
    </dgm:pt>
    <dgm:pt modelId="{5913127A-D4F8-4913-8731-3866FE2B6C16}" type="pres">
      <dgm:prSet presAssocID="{8B759740-E70A-47C9-B80E-D453233D9BFE}" presName="dummy1a" presStyleCnt="0"/>
      <dgm:spPr/>
    </dgm:pt>
    <dgm:pt modelId="{96A399D3-7302-4438-95EC-E51E026ED5A8}" type="pres">
      <dgm:prSet presAssocID="{8B759740-E70A-47C9-B80E-D453233D9BFE}" presName="dummy1b" presStyleCnt="0"/>
      <dgm:spPr/>
    </dgm:pt>
    <dgm:pt modelId="{C6E175D1-7E10-4418-BBE0-3B13022CB8E7}" type="pres">
      <dgm:prSet presAssocID="{8B759740-E70A-47C9-B80E-D453233D9BF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63679-43CE-43F5-B984-7411CC91C6D6}" type="pres">
      <dgm:prSet presAssocID="{8B759740-E70A-47C9-B80E-D453233D9BFE}" presName="wedge2" presStyleLbl="node1" presStyleIdx="1" presStyleCnt="3"/>
      <dgm:spPr/>
      <dgm:t>
        <a:bodyPr/>
        <a:lstStyle/>
        <a:p>
          <a:endParaRPr lang="ru-RU"/>
        </a:p>
      </dgm:t>
    </dgm:pt>
    <dgm:pt modelId="{EE97B356-0C54-424A-A837-6DDAD7EA2F13}" type="pres">
      <dgm:prSet presAssocID="{8B759740-E70A-47C9-B80E-D453233D9BFE}" presName="dummy2a" presStyleCnt="0"/>
      <dgm:spPr/>
    </dgm:pt>
    <dgm:pt modelId="{A0B3A9CC-C3CB-4094-941D-7EADD8CDF3E4}" type="pres">
      <dgm:prSet presAssocID="{8B759740-E70A-47C9-B80E-D453233D9BFE}" presName="dummy2b" presStyleCnt="0"/>
      <dgm:spPr/>
    </dgm:pt>
    <dgm:pt modelId="{C74943BA-878A-43C1-98D0-E8908F5659C5}" type="pres">
      <dgm:prSet presAssocID="{8B759740-E70A-47C9-B80E-D453233D9BF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38F9F-1B61-4C0F-B432-30BDA786F964}" type="pres">
      <dgm:prSet presAssocID="{8B759740-E70A-47C9-B80E-D453233D9BFE}" presName="wedge3" presStyleLbl="node1" presStyleIdx="2" presStyleCnt="3"/>
      <dgm:spPr/>
      <dgm:t>
        <a:bodyPr/>
        <a:lstStyle/>
        <a:p>
          <a:endParaRPr lang="ru-RU"/>
        </a:p>
      </dgm:t>
    </dgm:pt>
    <dgm:pt modelId="{1798C5CF-3E51-4773-A4B2-0CA98F10EB95}" type="pres">
      <dgm:prSet presAssocID="{8B759740-E70A-47C9-B80E-D453233D9BFE}" presName="dummy3a" presStyleCnt="0"/>
      <dgm:spPr/>
    </dgm:pt>
    <dgm:pt modelId="{C9A87A1A-E1C2-43F1-ADF7-03D0A68A73E0}" type="pres">
      <dgm:prSet presAssocID="{8B759740-E70A-47C9-B80E-D453233D9BFE}" presName="dummy3b" presStyleCnt="0"/>
      <dgm:spPr/>
    </dgm:pt>
    <dgm:pt modelId="{C03D2239-96E0-4958-A544-879A97DCA9D5}" type="pres">
      <dgm:prSet presAssocID="{8B759740-E70A-47C9-B80E-D453233D9BF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6812-707B-4D23-8EB1-901521766F70}" type="pres">
      <dgm:prSet presAssocID="{C28EC846-CDA8-4FBE-AC1C-F3F258BB467B}" presName="arrowWedge1" presStyleLbl="fgSibTrans2D1" presStyleIdx="0" presStyleCnt="3"/>
      <dgm:spPr/>
    </dgm:pt>
    <dgm:pt modelId="{FF3A82F7-AAEE-476E-8121-EBA5DAA806C3}" type="pres">
      <dgm:prSet presAssocID="{DD5C04DE-CD94-4B2B-BAC5-5CED6965844E}" presName="arrowWedge2" presStyleLbl="fgSibTrans2D1" presStyleIdx="1" presStyleCnt="3"/>
      <dgm:spPr/>
    </dgm:pt>
    <dgm:pt modelId="{31BCD3C4-C0D8-4DAD-BE9C-4CC56F037CE9}" type="pres">
      <dgm:prSet presAssocID="{76BEBEF5-541B-4F20-B7AB-4277CAEBDD11}" presName="arrowWedge3" presStyleLbl="fgSibTrans2D1" presStyleIdx="2" presStyleCnt="3"/>
      <dgm:spPr/>
    </dgm:pt>
  </dgm:ptLst>
  <dgm:cxnLst>
    <dgm:cxn modelId="{7BC1C43F-D745-4054-BCC9-7ED08F4B4C79}" type="presOf" srcId="{5C99A735-9895-4B3E-92A7-2C006CC9D314}" destId="{19138F9F-1B61-4C0F-B432-30BDA786F964}" srcOrd="0" destOrd="0" presId="urn:microsoft.com/office/officeart/2005/8/layout/cycle8"/>
    <dgm:cxn modelId="{7FB5CD54-CF89-4B43-AB2C-8959A6B206AD}" srcId="{8B759740-E70A-47C9-B80E-D453233D9BFE}" destId="{82D45B18-3F78-46C0-BF1F-4BD1C53D1415}" srcOrd="0" destOrd="0" parTransId="{4C5DCFEC-792F-48D3-83CF-75CDAE0D86A2}" sibTransId="{C28EC846-CDA8-4FBE-AC1C-F3F258BB467B}"/>
    <dgm:cxn modelId="{F2FF9386-BE7C-43BB-944A-D8F4A471E9DA}" type="presOf" srcId="{455F4AD4-9D3E-4FEF-A351-19A51965F91E}" destId="{C74943BA-878A-43C1-98D0-E8908F5659C5}" srcOrd="1" destOrd="0" presId="urn:microsoft.com/office/officeart/2005/8/layout/cycle8"/>
    <dgm:cxn modelId="{4CB15FFA-AA06-4BE7-B99C-BCE4A37225A9}" type="presOf" srcId="{82D45B18-3F78-46C0-BF1F-4BD1C53D1415}" destId="{A3B81886-EDFF-4258-88E3-7D9D3319AC07}" srcOrd="0" destOrd="0" presId="urn:microsoft.com/office/officeart/2005/8/layout/cycle8"/>
    <dgm:cxn modelId="{15DB071C-3313-4327-A3EB-7DEF312A2767}" type="presOf" srcId="{455F4AD4-9D3E-4FEF-A351-19A51965F91E}" destId="{56A63679-43CE-43F5-B984-7411CC91C6D6}" srcOrd="0" destOrd="0" presId="urn:microsoft.com/office/officeart/2005/8/layout/cycle8"/>
    <dgm:cxn modelId="{549B57C3-C7CD-40BC-BD37-D9E80C3B09D7}" type="presOf" srcId="{5C99A735-9895-4B3E-92A7-2C006CC9D314}" destId="{C03D2239-96E0-4958-A544-879A97DCA9D5}" srcOrd="1" destOrd="0" presId="urn:microsoft.com/office/officeart/2005/8/layout/cycle8"/>
    <dgm:cxn modelId="{1382B3EB-F1C1-486F-A926-290DF236C9FA}" srcId="{8B759740-E70A-47C9-B80E-D453233D9BFE}" destId="{455F4AD4-9D3E-4FEF-A351-19A51965F91E}" srcOrd="1" destOrd="0" parTransId="{0269718D-DDB8-42A7-BE74-DD31BD5ABA76}" sibTransId="{DD5C04DE-CD94-4B2B-BAC5-5CED6965844E}"/>
    <dgm:cxn modelId="{5B1C21D1-0DC5-4425-8A0F-E0602E7EE9D4}" srcId="{8B759740-E70A-47C9-B80E-D453233D9BFE}" destId="{5C99A735-9895-4B3E-92A7-2C006CC9D314}" srcOrd="2" destOrd="0" parTransId="{4CCCB8FF-D8F3-45E9-96B5-474FA3CF2664}" sibTransId="{76BEBEF5-541B-4F20-B7AB-4277CAEBDD11}"/>
    <dgm:cxn modelId="{204DEF38-2AC3-40AB-A95D-7E89666D3ABD}" type="presOf" srcId="{82D45B18-3F78-46C0-BF1F-4BD1C53D1415}" destId="{C6E175D1-7E10-4418-BBE0-3B13022CB8E7}" srcOrd="1" destOrd="0" presId="urn:microsoft.com/office/officeart/2005/8/layout/cycle8"/>
    <dgm:cxn modelId="{88C0EBD9-C6A0-46D4-9C8D-57BF95090E1D}" type="presOf" srcId="{8B759740-E70A-47C9-B80E-D453233D9BFE}" destId="{9F18E1D1-1CAD-4E06-B057-1D107B681AD3}" srcOrd="0" destOrd="0" presId="urn:microsoft.com/office/officeart/2005/8/layout/cycle8"/>
    <dgm:cxn modelId="{C6C7AD43-FD4F-456F-A81F-1457ECD2A0F3}" type="presParOf" srcId="{9F18E1D1-1CAD-4E06-B057-1D107B681AD3}" destId="{A3B81886-EDFF-4258-88E3-7D9D3319AC07}" srcOrd="0" destOrd="0" presId="urn:microsoft.com/office/officeart/2005/8/layout/cycle8"/>
    <dgm:cxn modelId="{B8C68D1A-893A-42B7-A30D-3E52587C3A3F}" type="presParOf" srcId="{9F18E1D1-1CAD-4E06-B057-1D107B681AD3}" destId="{5913127A-D4F8-4913-8731-3866FE2B6C16}" srcOrd="1" destOrd="0" presId="urn:microsoft.com/office/officeart/2005/8/layout/cycle8"/>
    <dgm:cxn modelId="{B5C8FB00-F7FA-4F4E-961A-778C0C45692B}" type="presParOf" srcId="{9F18E1D1-1CAD-4E06-B057-1D107B681AD3}" destId="{96A399D3-7302-4438-95EC-E51E026ED5A8}" srcOrd="2" destOrd="0" presId="urn:microsoft.com/office/officeart/2005/8/layout/cycle8"/>
    <dgm:cxn modelId="{3F7174EB-D6BC-4578-921C-36987C2FE29E}" type="presParOf" srcId="{9F18E1D1-1CAD-4E06-B057-1D107B681AD3}" destId="{C6E175D1-7E10-4418-BBE0-3B13022CB8E7}" srcOrd="3" destOrd="0" presId="urn:microsoft.com/office/officeart/2005/8/layout/cycle8"/>
    <dgm:cxn modelId="{D984C4DD-A4D0-4AAF-A1F8-09F2F124F1C5}" type="presParOf" srcId="{9F18E1D1-1CAD-4E06-B057-1D107B681AD3}" destId="{56A63679-43CE-43F5-B984-7411CC91C6D6}" srcOrd="4" destOrd="0" presId="urn:microsoft.com/office/officeart/2005/8/layout/cycle8"/>
    <dgm:cxn modelId="{FC849FEE-7D86-48A2-A455-6C969995ECD9}" type="presParOf" srcId="{9F18E1D1-1CAD-4E06-B057-1D107B681AD3}" destId="{EE97B356-0C54-424A-A837-6DDAD7EA2F13}" srcOrd="5" destOrd="0" presId="urn:microsoft.com/office/officeart/2005/8/layout/cycle8"/>
    <dgm:cxn modelId="{128306F4-E152-4E11-93E4-7E0E825F434F}" type="presParOf" srcId="{9F18E1D1-1CAD-4E06-B057-1D107B681AD3}" destId="{A0B3A9CC-C3CB-4094-941D-7EADD8CDF3E4}" srcOrd="6" destOrd="0" presId="urn:microsoft.com/office/officeart/2005/8/layout/cycle8"/>
    <dgm:cxn modelId="{063FE938-9FEA-4383-808F-267C9E71DAE5}" type="presParOf" srcId="{9F18E1D1-1CAD-4E06-B057-1D107B681AD3}" destId="{C74943BA-878A-43C1-98D0-E8908F5659C5}" srcOrd="7" destOrd="0" presId="urn:microsoft.com/office/officeart/2005/8/layout/cycle8"/>
    <dgm:cxn modelId="{16025357-A424-40D4-A733-099B832119F8}" type="presParOf" srcId="{9F18E1D1-1CAD-4E06-B057-1D107B681AD3}" destId="{19138F9F-1B61-4C0F-B432-30BDA786F964}" srcOrd="8" destOrd="0" presId="urn:microsoft.com/office/officeart/2005/8/layout/cycle8"/>
    <dgm:cxn modelId="{16CDB95D-B400-4A45-ABAA-F397A0B0F7A8}" type="presParOf" srcId="{9F18E1D1-1CAD-4E06-B057-1D107B681AD3}" destId="{1798C5CF-3E51-4773-A4B2-0CA98F10EB95}" srcOrd="9" destOrd="0" presId="urn:microsoft.com/office/officeart/2005/8/layout/cycle8"/>
    <dgm:cxn modelId="{35C68E39-6C15-4620-9A66-35967511D233}" type="presParOf" srcId="{9F18E1D1-1CAD-4E06-B057-1D107B681AD3}" destId="{C9A87A1A-E1C2-43F1-ADF7-03D0A68A73E0}" srcOrd="10" destOrd="0" presId="urn:microsoft.com/office/officeart/2005/8/layout/cycle8"/>
    <dgm:cxn modelId="{2682291C-752A-48D4-81C6-EE9619CB9C92}" type="presParOf" srcId="{9F18E1D1-1CAD-4E06-B057-1D107B681AD3}" destId="{C03D2239-96E0-4958-A544-879A97DCA9D5}" srcOrd="11" destOrd="0" presId="urn:microsoft.com/office/officeart/2005/8/layout/cycle8"/>
    <dgm:cxn modelId="{A00122DE-2E04-4580-AB0D-6E22172DD32D}" type="presParOf" srcId="{9F18E1D1-1CAD-4E06-B057-1D107B681AD3}" destId="{112E6812-707B-4D23-8EB1-901521766F70}" srcOrd="12" destOrd="0" presId="urn:microsoft.com/office/officeart/2005/8/layout/cycle8"/>
    <dgm:cxn modelId="{0658A097-0555-4D52-8560-40E4E50FCBFA}" type="presParOf" srcId="{9F18E1D1-1CAD-4E06-B057-1D107B681AD3}" destId="{FF3A82F7-AAEE-476E-8121-EBA5DAA806C3}" srcOrd="13" destOrd="0" presId="urn:microsoft.com/office/officeart/2005/8/layout/cycle8"/>
    <dgm:cxn modelId="{8F3BEB9E-A330-44DF-830E-9C1F8C24532D}" type="presParOf" srcId="{9F18E1D1-1CAD-4E06-B057-1D107B681AD3}" destId="{31BCD3C4-C0D8-4DAD-BE9C-4CC56F037C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81886-EDFF-4258-88E3-7D9D3319AC07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/>
            <a:t>Ressursid</a:t>
          </a:r>
        </a:p>
      </dsp:txBody>
      <dsp:txXfrm>
        <a:off x="4280746" y="1316736"/>
        <a:ext cx="1625600" cy="1354666"/>
      </dsp:txXfrm>
    </dsp:sp>
    <dsp:sp modelId="{56A63679-43CE-43F5-B984-7411CC91C6D6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/>
            <a:t>Esindatus</a:t>
          </a:r>
        </a:p>
      </dsp:txBody>
      <dsp:txXfrm>
        <a:off x="2871893" y="3467946"/>
        <a:ext cx="2438400" cy="1192106"/>
      </dsp:txXfrm>
    </dsp:sp>
    <dsp:sp modelId="{19138F9F-1B61-4C0F-B432-30BDA786F964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/>
            <a:t>Võim</a:t>
          </a:r>
        </a:p>
      </dsp:txBody>
      <dsp:txXfrm>
        <a:off x="2221653" y="1316736"/>
        <a:ext cx="1625600" cy="1354666"/>
      </dsp:txXfrm>
    </dsp:sp>
    <dsp:sp modelId="{112E6812-707B-4D23-8EB1-901521766F70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A82F7-AAEE-476E-8121-EBA5DAA806C3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CD3C4-C0D8-4DAD-BE9C-4CC56F037CE9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0.05526</cdr:x>
      <cdr:y>0.13472</cdr:y>
    </cdr:from>
    <cdr:to>
      <cdr:x>0.27188</cdr:x>
      <cdr:y>0.31334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3B3B3ED-5E92-FDB7-43DC-5D970E845F86}"/>
            </a:ext>
          </a:extLst>
        </cdr:cNvPr>
        <cdr:cNvSpPr txBox="1"/>
      </cdr:nvSpPr>
      <cdr:spPr>
        <a:xfrm xmlns:a="http://schemas.openxmlformats.org/drawingml/2006/main">
          <a:off x="602627" y="750545"/>
          <a:ext cx="2362200" cy="995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t-EE" sz="1100" kern="1200" dirty="0"/>
        </a:p>
      </cdr:txBody>
    </cdr:sp>
  </cdr:relSizeAnchor>
  <cdr:relSizeAnchor xmlns:cdr="http://schemas.openxmlformats.org/drawingml/2006/chartDrawing">
    <cdr:from>
      <cdr:x>0.03356</cdr:x>
      <cdr:y>0.11898</cdr:y>
    </cdr:from>
    <cdr:to>
      <cdr:x>0.24663</cdr:x>
      <cdr:y>0.50868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3234207-C63E-82A0-67FA-C8656F0C078C}"/>
            </a:ext>
          </a:extLst>
        </cdr:cNvPr>
        <cdr:cNvSpPr txBox="1"/>
      </cdr:nvSpPr>
      <cdr:spPr>
        <a:xfrm xmlns:a="http://schemas.openxmlformats.org/drawingml/2006/main">
          <a:off x="365936" y="662819"/>
          <a:ext cx="2323605" cy="2171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2400" kern="1200" dirty="0"/>
            <a:t>Kokku 230 pöördumist, millest 113 voliniku pädevuses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58083-9A09-4ED3-867B-99C0B71A7F4C}" type="datetimeFigureOut">
              <a:rPr lang="et-EE" smtClean="0"/>
              <a:pPr/>
              <a:t>23.05.2025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A9C2-6A33-470E-A9B6-7DC8D7466CC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1211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DBD0F-DFE2-E041-9B25-F0DBD47E928D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061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456338"/>
            <a:ext cx="10080625" cy="2763521"/>
          </a:xfrm>
        </p:spPr>
        <p:txBody>
          <a:bodyPr anchor="t" anchorCtr="0"/>
          <a:lstStyle>
            <a:lvl1pPr algn="l">
              <a:defRPr sz="7200"/>
            </a:lvl1pPr>
          </a:lstStyle>
          <a:p>
            <a:r>
              <a:rPr lang="en-US" dirty="0"/>
              <a:t>TIITELSLAID</a:t>
            </a:r>
            <a:br>
              <a:rPr lang="en-US" dirty="0"/>
            </a:br>
            <a:r>
              <a:rPr lang="en-US" dirty="0"/>
              <a:t>NÄIDIS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5238206"/>
            <a:ext cx="5040312" cy="110703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ESITLEJA NIMI</a:t>
            </a:r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xmlns="" id="{DA290463-DB0C-FE01-1842-C2960BD9404B}"/>
              </a:ext>
            </a:extLst>
          </p:cNvPr>
          <p:cNvGrpSpPr/>
          <p:nvPr/>
        </p:nvGrpSpPr>
        <p:grpSpPr>
          <a:xfrm>
            <a:off x="636085" y="636084"/>
            <a:ext cx="1982687" cy="636721"/>
            <a:chOff x="636085" y="636084"/>
            <a:chExt cx="1982687" cy="636721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xmlns="" id="{BA7B5238-C749-9BD7-5537-CD33AF1E75E2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41C7B12-4346-245E-5E95-4CC58AB412BE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91C1C038-E039-CA67-2477-C376C6B7AFA3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01F7EFA-4E5B-33A9-D1C4-6513FD4543D2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68A73C40-83BA-C924-9D16-D678679AC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91249" y="0"/>
            <a:ext cx="600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64340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0BC252F3-0C2A-7F49-3197-A59F1558C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40350" y="0"/>
            <a:ext cx="685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3108774"/>
            <a:ext cx="10080626" cy="3236464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VAHESLAIDI</a:t>
            </a:r>
            <a:br>
              <a:rPr lang="en-US" dirty="0"/>
            </a:br>
            <a:r>
              <a:rPr lang="en-US" dirty="0"/>
              <a:t>NÄIDIS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2173877"/>
            <a:ext cx="5040312" cy="934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ESITLUSE NIMETUS</a:t>
            </a:r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xmlns="" id="{DA290463-DB0C-FE01-1842-C2960BD9404B}"/>
              </a:ext>
            </a:extLst>
          </p:cNvPr>
          <p:cNvGrpSpPr/>
          <p:nvPr/>
        </p:nvGrpSpPr>
        <p:grpSpPr>
          <a:xfrm>
            <a:off x="636085" y="636084"/>
            <a:ext cx="1982687" cy="636721"/>
            <a:chOff x="636085" y="636084"/>
            <a:chExt cx="1982687" cy="636721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xmlns="" id="{BA7B5238-C749-9BD7-5537-CD33AF1E75E2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41C7B12-4346-245E-5E95-4CC58AB412BE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91C1C038-E039-CA67-2477-C376C6B7AFA3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01F7EFA-4E5B-33A9-D1C4-6513FD4543D2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993516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5205CC6-2DF5-7E97-3B8F-77892884BD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3108774"/>
            <a:ext cx="5040312" cy="3236464"/>
          </a:xfrm>
        </p:spPr>
        <p:txBody>
          <a:bodyPr anchor="t" anchorCtr="0"/>
          <a:lstStyle>
            <a:lvl1pPr algn="l"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FOTO</a:t>
            </a:r>
            <a:br>
              <a:rPr lang="en-US" dirty="0"/>
            </a:br>
            <a:r>
              <a:rPr lang="en-US" dirty="0"/>
              <a:t>SLAID KOOS</a:t>
            </a:r>
            <a:br>
              <a:rPr lang="en-US" dirty="0"/>
            </a:br>
            <a:r>
              <a:rPr lang="en-US" dirty="0"/>
              <a:t>NIMETUSEGA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0AFDAA-DAD4-DEB8-3BA3-18C83DC09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2173877"/>
            <a:ext cx="5040312" cy="934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ESITLUSE NIMETUS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782032B9-90B7-D43D-812D-E0E1F747AA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085" y="635605"/>
            <a:ext cx="1983600" cy="637200"/>
          </a:xfr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071099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07C3B2B-1278-5A45-66DB-D69F49FB0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A4527A-C139-AAC7-B9E0-7328622004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55687" y="2661608"/>
            <a:ext cx="10080626" cy="3683630"/>
          </a:xfrm>
        </p:spPr>
        <p:txBody>
          <a:bodyPr anchor="t" anchorCtr="0"/>
          <a:lstStyle>
            <a:lvl1pPr algn="l">
              <a:defRPr sz="5800"/>
            </a:lvl1pPr>
          </a:lstStyle>
          <a:p>
            <a:r>
              <a:rPr lang="en-US" dirty="0"/>
              <a:t>LÕPUSLAIDI</a:t>
            </a:r>
            <a:br>
              <a:rPr lang="en-US" dirty="0"/>
            </a:br>
            <a:r>
              <a:rPr lang="en-US" dirty="0"/>
              <a:t>NÄIDIS</a:t>
            </a:r>
          </a:p>
        </p:txBody>
      </p:sp>
      <p:grpSp>
        <p:nvGrpSpPr>
          <p:cNvPr id="11" name="Graphic 8">
            <a:extLst>
              <a:ext uri="{FF2B5EF4-FFF2-40B4-BE49-F238E27FC236}">
                <a16:creationId xmlns:a16="http://schemas.microsoft.com/office/drawing/2014/main" xmlns="" id="{DA290463-DB0C-FE01-1842-C2960BD9404B}"/>
              </a:ext>
            </a:extLst>
          </p:cNvPr>
          <p:cNvGrpSpPr/>
          <p:nvPr/>
        </p:nvGrpSpPr>
        <p:grpSpPr>
          <a:xfrm>
            <a:off x="636085" y="636084"/>
            <a:ext cx="1982687" cy="636721"/>
            <a:chOff x="636085" y="636084"/>
            <a:chExt cx="1982687" cy="636721"/>
          </a:xfrm>
        </p:grpSpPr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xmlns="" id="{BA7B5238-C749-9BD7-5537-CD33AF1E75E2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41C7B12-4346-245E-5E95-4CC58AB412BE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91C1C038-E039-CA67-2477-C376C6B7AFA3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01F7EFA-4E5B-33A9-D1C4-6513FD4543D2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7229640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C49B6-E4FC-0F90-EF57-60BECE66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16" y="1916113"/>
            <a:ext cx="10070697" cy="15128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9E871D-D03C-890E-E435-F4803FE6E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16" y="3429000"/>
            <a:ext cx="10060768" cy="29162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8">
            <a:extLst>
              <a:ext uri="{FF2B5EF4-FFF2-40B4-BE49-F238E27FC236}">
                <a16:creationId xmlns:a16="http://schemas.microsoft.com/office/drawing/2014/main" xmlns="" id="{487446B3-01AD-532D-C52A-084B7CD2C477}"/>
              </a:ext>
            </a:extLst>
          </p:cNvPr>
          <p:cNvGrpSpPr/>
          <p:nvPr userDrawn="1"/>
        </p:nvGrpSpPr>
        <p:grpSpPr>
          <a:xfrm>
            <a:off x="636085" y="636084"/>
            <a:ext cx="1982687" cy="636721"/>
            <a:chOff x="636085" y="636084"/>
            <a:chExt cx="1982687" cy="636721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xmlns="" id="{A6EBF620-CA6C-20E8-87E3-5F08A4914F3B}"/>
                </a:ext>
              </a:extLst>
            </p:cNvPr>
            <p:cNvGrpSpPr/>
            <p:nvPr/>
          </p:nvGrpSpPr>
          <p:grpSpPr>
            <a:xfrm>
              <a:off x="1161699" y="842318"/>
              <a:ext cx="1457073" cy="220305"/>
              <a:chOff x="1161699" y="842318"/>
              <a:chExt cx="1457073" cy="220305"/>
            </a:xfrm>
            <a:solidFill>
              <a:srgbClr val="000000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88DDCD34-3AF8-8385-B6A6-BB3E0FB0E39F}"/>
                  </a:ext>
                </a:extLst>
              </p:cNvPr>
              <p:cNvSpPr/>
              <p:nvPr/>
            </p:nvSpPr>
            <p:spPr>
              <a:xfrm>
                <a:off x="1161699" y="969917"/>
                <a:ext cx="1457073" cy="92706"/>
              </a:xfrm>
              <a:custGeom>
                <a:avLst/>
                <a:gdLst>
                  <a:gd name="connsiteX0" fmla="*/ 1442175 w 1457073"/>
                  <a:gd name="connsiteY0" fmla="*/ 91624 h 92706"/>
                  <a:gd name="connsiteX1" fmla="*/ 1457074 w 1457073"/>
                  <a:gd name="connsiteY1" fmla="*/ 91624 h 92706"/>
                  <a:gd name="connsiteX2" fmla="*/ 1436381 w 1457073"/>
                  <a:gd name="connsiteY2" fmla="*/ 55204 h 92706"/>
                  <a:gd name="connsiteX3" fmla="*/ 1455864 w 1457073"/>
                  <a:gd name="connsiteY3" fmla="*/ 23495 h 92706"/>
                  <a:gd name="connsiteX4" fmla="*/ 1441347 w 1457073"/>
                  <a:gd name="connsiteY4" fmla="*/ 23495 h 92706"/>
                  <a:gd name="connsiteX5" fmla="*/ 1426639 w 1457073"/>
                  <a:gd name="connsiteY5" fmla="*/ 52721 h 92706"/>
                  <a:gd name="connsiteX6" fmla="*/ 1422627 w 1457073"/>
                  <a:gd name="connsiteY6" fmla="*/ 52721 h 92706"/>
                  <a:gd name="connsiteX7" fmla="*/ 1422627 w 1457073"/>
                  <a:gd name="connsiteY7" fmla="*/ 23495 h 92706"/>
                  <a:gd name="connsiteX8" fmla="*/ 1410912 w 1457073"/>
                  <a:gd name="connsiteY8" fmla="*/ 23495 h 92706"/>
                  <a:gd name="connsiteX9" fmla="*/ 1410912 w 1457073"/>
                  <a:gd name="connsiteY9" fmla="*/ 91624 h 92706"/>
                  <a:gd name="connsiteX10" fmla="*/ 1422627 w 1457073"/>
                  <a:gd name="connsiteY10" fmla="*/ 91624 h 92706"/>
                  <a:gd name="connsiteX11" fmla="*/ 1422627 w 1457073"/>
                  <a:gd name="connsiteY11" fmla="*/ 62462 h 92706"/>
                  <a:gd name="connsiteX12" fmla="*/ 1427339 w 1457073"/>
                  <a:gd name="connsiteY12" fmla="*/ 62462 h 92706"/>
                  <a:gd name="connsiteX13" fmla="*/ 1442175 w 1457073"/>
                  <a:gd name="connsiteY13" fmla="*/ 91624 h 92706"/>
                  <a:gd name="connsiteX14" fmla="*/ 1393656 w 1457073"/>
                  <a:gd name="connsiteY14" fmla="*/ 23495 h 92706"/>
                  <a:gd name="connsiteX15" fmla="*/ 1381877 w 1457073"/>
                  <a:gd name="connsiteY15" fmla="*/ 23495 h 92706"/>
                  <a:gd name="connsiteX16" fmla="*/ 1381877 w 1457073"/>
                  <a:gd name="connsiteY16" fmla="*/ 91624 h 92706"/>
                  <a:gd name="connsiteX17" fmla="*/ 1393656 w 1457073"/>
                  <a:gd name="connsiteY17" fmla="*/ 91624 h 92706"/>
                  <a:gd name="connsiteX18" fmla="*/ 1393656 w 1457073"/>
                  <a:gd name="connsiteY18" fmla="*/ 23495 h 92706"/>
                  <a:gd name="connsiteX19" fmla="*/ 1364304 w 1457073"/>
                  <a:gd name="connsiteY19" fmla="*/ 23495 h 92706"/>
                  <a:gd name="connsiteX20" fmla="*/ 1352588 w 1457073"/>
                  <a:gd name="connsiteY20" fmla="*/ 23495 h 92706"/>
                  <a:gd name="connsiteX21" fmla="*/ 1352588 w 1457073"/>
                  <a:gd name="connsiteY21" fmla="*/ 70103 h 92706"/>
                  <a:gd name="connsiteX22" fmla="*/ 1352397 w 1457073"/>
                  <a:gd name="connsiteY22" fmla="*/ 70103 h 92706"/>
                  <a:gd name="connsiteX23" fmla="*/ 1328010 w 1457073"/>
                  <a:gd name="connsiteY23" fmla="*/ 23495 h 92706"/>
                  <a:gd name="connsiteX24" fmla="*/ 1316295 w 1457073"/>
                  <a:gd name="connsiteY24" fmla="*/ 23495 h 92706"/>
                  <a:gd name="connsiteX25" fmla="*/ 1316295 w 1457073"/>
                  <a:gd name="connsiteY25" fmla="*/ 91624 h 92706"/>
                  <a:gd name="connsiteX26" fmla="*/ 1328010 w 1457073"/>
                  <a:gd name="connsiteY26" fmla="*/ 91624 h 92706"/>
                  <a:gd name="connsiteX27" fmla="*/ 1328010 w 1457073"/>
                  <a:gd name="connsiteY27" fmla="*/ 44953 h 92706"/>
                  <a:gd name="connsiteX28" fmla="*/ 1328201 w 1457073"/>
                  <a:gd name="connsiteY28" fmla="*/ 44953 h 92706"/>
                  <a:gd name="connsiteX29" fmla="*/ 1352588 w 1457073"/>
                  <a:gd name="connsiteY29" fmla="*/ 91624 h 92706"/>
                  <a:gd name="connsiteX30" fmla="*/ 1364304 w 1457073"/>
                  <a:gd name="connsiteY30" fmla="*/ 91624 h 92706"/>
                  <a:gd name="connsiteX31" fmla="*/ 1364304 w 1457073"/>
                  <a:gd name="connsiteY31" fmla="*/ 23495 h 92706"/>
                  <a:gd name="connsiteX32" fmla="*/ 1299103 w 1457073"/>
                  <a:gd name="connsiteY32" fmla="*/ 23495 h 92706"/>
                  <a:gd name="connsiteX33" fmla="*/ 1287324 w 1457073"/>
                  <a:gd name="connsiteY33" fmla="*/ 23495 h 92706"/>
                  <a:gd name="connsiteX34" fmla="*/ 1287324 w 1457073"/>
                  <a:gd name="connsiteY34" fmla="*/ 91624 h 92706"/>
                  <a:gd name="connsiteX35" fmla="*/ 1299103 w 1457073"/>
                  <a:gd name="connsiteY35" fmla="*/ 91624 h 92706"/>
                  <a:gd name="connsiteX36" fmla="*/ 1299103 w 1457073"/>
                  <a:gd name="connsiteY36" fmla="*/ 23495 h 92706"/>
                  <a:gd name="connsiteX37" fmla="*/ 1250267 w 1457073"/>
                  <a:gd name="connsiteY37" fmla="*/ 23495 h 92706"/>
                  <a:gd name="connsiteX38" fmla="*/ 1238551 w 1457073"/>
                  <a:gd name="connsiteY38" fmla="*/ 23495 h 92706"/>
                  <a:gd name="connsiteX39" fmla="*/ 1238551 w 1457073"/>
                  <a:gd name="connsiteY39" fmla="*/ 91624 h 92706"/>
                  <a:gd name="connsiteX40" fmla="*/ 1273953 w 1457073"/>
                  <a:gd name="connsiteY40" fmla="*/ 91624 h 92706"/>
                  <a:gd name="connsiteX41" fmla="*/ 1273953 w 1457073"/>
                  <a:gd name="connsiteY41" fmla="*/ 82710 h 92706"/>
                  <a:gd name="connsiteX42" fmla="*/ 1250267 w 1457073"/>
                  <a:gd name="connsiteY42" fmla="*/ 82710 h 92706"/>
                  <a:gd name="connsiteX43" fmla="*/ 1250267 w 1457073"/>
                  <a:gd name="connsiteY43" fmla="*/ 23431 h 92706"/>
                  <a:gd name="connsiteX44" fmla="*/ 1211809 w 1457073"/>
                  <a:gd name="connsiteY44" fmla="*/ 63481 h 92706"/>
                  <a:gd name="connsiteX45" fmla="*/ 1208562 w 1457073"/>
                  <a:gd name="connsiteY45" fmla="*/ 78508 h 92706"/>
                  <a:gd name="connsiteX46" fmla="*/ 1199456 w 1457073"/>
                  <a:gd name="connsiteY46" fmla="*/ 83793 h 92706"/>
                  <a:gd name="connsiteX47" fmla="*/ 1190224 w 1457073"/>
                  <a:gd name="connsiteY47" fmla="*/ 78508 h 92706"/>
                  <a:gd name="connsiteX48" fmla="*/ 1186977 w 1457073"/>
                  <a:gd name="connsiteY48" fmla="*/ 63481 h 92706"/>
                  <a:gd name="connsiteX49" fmla="*/ 1186977 w 1457073"/>
                  <a:gd name="connsiteY49" fmla="*/ 51765 h 92706"/>
                  <a:gd name="connsiteX50" fmla="*/ 1190160 w 1457073"/>
                  <a:gd name="connsiteY50" fmla="*/ 36866 h 92706"/>
                  <a:gd name="connsiteX51" fmla="*/ 1199329 w 1457073"/>
                  <a:gd name="connsiteY51" fmla="*/ 31581 h 92706"/>
                  <a:gd name="connsiteX52" fmla="*/ 1208498 w 1457073"/>
                  <a:gd name="connsiteY52" fmla="*/ 36866 h 92706"/>
                  <a:gd name="connsiteX53" fmla="*/ 1211809 w 1457073"/>
                  <a:gd name="connsiteY53" fmla="*/ 51765 h 92706"/>
                  <a:gd name="connsiteX54" fmla="*/ 1211809 w 1457073"/>
                  <a:gd name="connsiteY54" fmla="*/ 63481 h 92706"/>
                  <a:gd name="connsiteX55" fmla="*/ 1223524 w 1457073"/>
                  <a:gd name="connsiteY55" fmla="*/ 51829 h 92706"/>
                  <a:gd name="connsiteX56" fmla="*/ 1216903 w 1457073"/>
                  <a:gd name="connsiteY56" fmla="*/ 30499 h 92706"/>
                  <a:gd name="connsiteX57" fmla="*/ 1199393 w 1457073"/>
                  <a:gd name="connsiteY57" fmla="*/ 22540 h 92706"/>
                  <a:gd name="connsiteX58" fmla="*/ 1181883 w 1457073"/>
                  <a:gd name="connsiteY58" fmla="*/ 30499 h 92706"/>
                  <a:gd name="connsiteX59" fmla="*/ 1175325 w 1457073"/>
                  <a:gd name="connsiteY59" fmla="*/ 51829 h 92706"/>
                  <a:gd name="connsiteX60" fmla="*/ 1175325 w 1457073"/>
                  <a:gd name="connsiteY60" fmla="*/ 63481 h 92706"/>
                  <a:gd name="connsiteX61" fmla="*/ 1181883 w 1457073"/>
                  <a:gd name="connsiteY61" fmla="*/ 84748 h 92706"/>
                  <a:gd name="connsiteX62" fmla="*/ 1199456 w 1457073"/>
                  <a:gd name="connsiteY62" fmla="*/ 92643 h 92706"/>
                  <a:gd name="connsiteX63" fmla="*/ 1216903 w 1457073"/>
                  <a:gd name="connsiteY63" fmla="*/ 84748 h 92706"/>
                  <a:gd name="connsiteX64" fmla="*/ 1223461 w 1457073"/>
                  <a:gd name="connsiteY64" fmla="*/ 63481 h 92706"/>
                  <a:gd name="connsiteX65" fmla="*/ 1223461 w 1457073"/>
                  <a:gd name="connsiteY65" fmla="*/ 51829 h 92706"/>
                  <a:gd name="connsiteX66" fmla="*/ 1123941 w 1457073"/>
                  <a:gd name="connsiteY66" fmla="*/ 23495 h 92706"/>
                  <a:gd name="connsiteX67" fmla="*/ 1111525 w 1457073"/>
                  <a:gd name="connsiteY67" fmla="*/ 23495 h 92706"/>
                  <a:gd name="connsiteX68" fmla="*/ 1132218 w 1457073"/>
                  <a:gd name="connsiteY68" fmla="*/ 91624 h 92706"/>
                  <a:gd name="connsiteX69" fmla="*/ 1144253 w 1457073"/>
                  <a:gd name="connsiteY69" fmla="*/ 91624 h 92706"/>
                  <a:gd name="connsiteX70" fmla="*/ 1164946 w 1457073"/>
                  <a:gd name="connsiteY70" fmla="*/ 23495 h 92706"/>
                  <a:gd name="connsiteX71" fmla="*/ 1152594 w 1457073"/>
                  <a:gd name="connsiteY71" fmla="*/ 23495 h 92706"/>
                  <a:gd name="connsiteX72" fmla="*/ 1139031 w 1457073"/>
                  <a:gd name="connsiteY72" fmla="*/ 76343 h 92706"/>
                  <a:gd name="connsiteX73" fmla="*/ 1138267 w 1457073"/>
                  <a:gd name="connsiteY73" fmla="*/ 79590 h 92706"/>
                  <a:gd name="connsiteX74" fmla="*/ 1138076 w 1457073"/>
                  <a:gd name="connsiteY74" fmla="*/ 79590 h 92706"/>
                  <a:gd name="connsiteX75" fmla="*/ 1137312 w 1457073"/>
                  <a:gd name="connsiteY75" fmla="*/ 76216 h 92706"/>
                  <a:gd name="connsiteX76" fmla="*/ 1123877 w 1457073"/>
                  <a:gd name="connsiteY76" fmla="*/ 23495 h 92706"/>
                  <a:gd name="connsiteX77" fmla="*/ 1069056 w 1457073"/>
                  <a:gd name="connsiteY77" fmla="*/ 51765 h 92706"/>
                  <a:gd name="connsiteX78" fmla="*/ 1045561 w 1457073"/>
                  <a:gd name="connsiteY78" fmla="*/ 51765 h 92706"/>
                  <a:gd name="connsiteX79" fmla="*/ 1045561 w 1457073"/>
                  <a:gd name="connsiteY79" fmla="*/ 32536 h 92706"/>
                  <a:gd name="connsiteX80" fmla="*/ 1073258 w 1457073"/>
                  <a:gd name="connsiteY80" fmla="*/ 32536 h 92706"/>
                  <a:gd name="connsiteX81" fmla="*/ 1073258 w 1457073"/>
                  <a:gd name="connsiteY81" fmla="*/ 23495 h 92706"/>
                  <a:gd name="connsiteX82" fmla="*/ 1033909 w 1457073"/>
                  <a:gd name="connsiteY82" fmla="*/ 23495 h 92706"/>
                  <a:gd name="connsiteX83" fmla="*/ 1033909 w 1457073"/>
                  <a:gd name="connsiteY83" fmla="*/ 91624 h 92706"/>
                  <a:gd name="connsiteX84" fmla="*/ 1073258 w 1457073"/>
                  <a:gd name="connsiteY84" fmla="*/ 91624 h 92706"/>
                  <a:gd name="connsiteX85" fmla="*/ 1073258 w 1457073"/>
                  <a:gd name="connsiteY85" fmla="*/ 82710 h 92706"/>
                  <a:gd name="connsiteX86" fmla="*/ 1045561 w 1457073"/>
                  <a:gd name="connsiteY86" fmla="*/ 82710 h 92706"/>
                  <a:gd name="connsiteX87" fmla="*/ 1045561 w 1457073"/>
                  <a:gd name="connsiteY87" fmla="*/ 60743 h 92706"/>
                  <a:gd name="connsiteX88" fmla="*/ 1069056 w 1457073"/>
                  <a:gd name="connsiteY88" fmla="*/ 60743 h 92706"/>
                  <a:gd name="connsiteX89" fmla="*/ 1069056 w 1457073"/>
                  <a:gd name="connsiteY89" fmla="*/ 51702 h 92706"/>
                  <a:gd name="connsiteX90" fmla="*/ 1005065 w 1457073"/>
                  <a:gd name="connsiteY90" fmla="*/ 81055 h 92706"/>
                  <a:gd name="connsiteX91" fmla="*/ 996915 w 1457073"/>
                  <a:gd name="connsiteY91" fmla="*/ 83793 h 92706"/>
                  <a:gd name="connsiteX92" fmla="*/ 988638 w 1457073"/>
                  <a:gd name="connsiteY92" fmla="*/ 80991 h 92706"/>
                  <a:gd name="connsiteX93" fmla="*/ 985454 w 1457073"/>
                  <a:gd name="connsiteY93" fmla="*/ 71568 h 92706"/>
                  <a:gd name="connsiteX94" fmla="*/ 973739 w 1457073"/>
                  <a:gd name="connsiteY94" fmla="*/ 71568 h 92706"/>
                  <a:gd name="connsiteX95" fmla="*/ 979978 w 1457073"/>
                  <a:gd name="connsiteY95" fmla="*/ 87613 h 92706"/>
                  <a:gd name="connsiteX96" fmla="*/ 996915 w 1457073"/>
                  <a:gd name="connsiteY96" fmla="*/ 92707 h 92706"/>
                  <a:gd name="connsiteX97" fmla="*/ 1013470 w 1457073"/>
                  <a:gd name="connsiteY97" fmla="*/ 87740 h 92706"/>
                  <a:gd name="connsiteX98" fmla="*/ 1019519 w 1457073"/>
                  <a:gd name="connsiteY98" fmla="*/ 73860 h 92706"/>
                  <a:gd name="connsiteX99" fmla="*/ 1014807 w 1457073"/>
                  <a:gd name="connsiteY99" fmla="*/ 60743 h 92706"/>
                  <a:gd name="connsiteX100" fmla="*/ 999653 w 1457073"/>
                  <a:gd name="connsiteY100" fmla="*/ 53166 h 92706"/>
                  <a:gd name="connsiteX101" fmla="*/ 989784 w 1457073"/>
                  <a:gd name="connsiteY101" fmla="*/ 48200 h 92706"/>
                  <a:gd name="connsiteX102" fmla="*/ 987492 w 1457073"/>
                  <a:gd name="connsiteY102" fmla="*/ 41323 h 92706"/>
                  <a:gd name="connsiteX103" fmla="*/ 989848 w 1457073"/>
                  <a:gd name="connsiteY103" fmla="*/ 34192 h 92706"/>
                  <a:gd name="connsiteX104" fmla="*/ 997297 w 1457073"/>
                  <a:gd name="connsiteY104" fmla="*/ 31454 h 92706"/>
                  <a:gd name="connsiteX105" fmla="*/ 1004747 w 1457073"/>
                  <a:gd name="connsiteY105" fmla="*/ 34701 h 92706"/>
                  <a:gd name="connsiteX106" fmla="*/ 1007166 w 1457073"/>
                  <a:gd name="connsiteY106" fmla="*/ 43615 h 92706"/>
                  <a:gd name="connsiteX107" fmla="*/ 1018882 w 1457073"/>
                  <a:gd name="connsiteY107" fmla="*/ 43615 h 92706"/>
                  <a:gd name="connsiteX108" fmla="*/ 1013279 w 1457073"/>
                  <a:gd name="connsiteY108" fmla="*/ 27952 h 92706"/>
                  <a:gd name="connsiteX109" fmla="*/ 997297 w 1457073"/>
                  <a:gd name="connsiteY109" fmla="*/ 22540 h 92706"/>
                  <a:gd name="connsiteX110" fmla="*/ 981570 w 1457073"/>
                  <a:gd name="connsiteY110" fmla="*/ 27634 h 92706"/>
                  <a:gd name="connsiteX111" fmla="*/ 975903 w 1457073"/>
                  <a:gd name="connsiteY111" fmla="*/ 41387 h 92706"/>
                  <a:gd name="connsiteX112" fmla="*/ 980551 w 1457073"/>
                  <a:gd name="connsiteY112" fmla="*/ 54567 h 92706"/>
                  <a:gd name="connsiteX113" fmla="*/ 996088 w 1457073"/>
                  <a:gd name="connsiteY113" fmla="*/ 61953 h 92706"/>
                  <a:gd name="connsiteX114" fmla="*/ 1005384 w 1457073"/>
                  <a:gd name="connsiteY114" fmla="*/ 66983 h 92706"/>
                  <a:gd name="connsiteX115" fmla="*/ 1007867 w 1457073"/>
                  <a:gd name="connsiteY115" fmla="*/ 73796 h 92706"/>
                  <a:gd name="connsiteX116" fmla="*/ 1005129 w 1457073"/>
                  <a:gd name="connsiteY116" fmla="*/ 80927 h 92706"/>
                  <a:gd name="connsiteX117" fmla="*/ 959476 w 1457073"/>
                  <a:gd name="connsiteY117" fmla="*/ 23368 h 92706"/>
                  <a:gd name="connsiteX118" fmla="*/ 947697 w 1457073"/>
                  <a:gd name="connsiteY118" fmla="*/ 23368 h 92706"/>
                  <a:gd name="connsiteX119" fmla="*/ 947697 w 1457073"/>
                  <a:gd name="connsiteY119" fmla="*/ 91497 h 92706"/>
                  <a:gd name="connsiteX120" fmla="*/ 959476 w 1457073"/>
                  <a:gd name="connsiteY120" fmla="*/ 91497 h 92706"/>
                  <a:gd name="connsiteX121" fmla="*/ 959476 w 1457073"/>
                  <a:gd name="connsiteY121" fmla="*/ 23368 h 92706"/>
                  <a:gd name="connsiteX122" fmla="*/ 886062 w 1457073"/>
                  <a:gd name="connsiteY122" fmla="*/ 23368 h 92706"/>
                  <a:gd name="connsiteX123" fmla="*/ 871290 w 1457073"/>
                  <a:gd name="connsiteY123" fmla="*/ 23368 h 92706"/>
                  <a:gd name="connsiteX124" fmla="*/ 871290 w 1457073"/>
                  <a:gd name="connsiteY124" fmla="*/ 91497 h 92706"/>
                  <a:gd name="connsiteX125" fmla="*/ 883006 w 1457073"/>
                  <a:gd name="connsiteY125" fmla="*/ 91497 h 92706"/>
                  <a:gd name="connsiteX126" fmla="*/ 883006 w 1457073"/>
                  <a:gd name="connsiteY126" fmla="*/ 46990 h 92706"/>
                  <a:gd name="connsiteX127" fmla="*/ 883197 w 1457073"/>
                  <a:gd name="connsiteY127" fmla="*/ 46990 h 92706"/>
                  <a:gd name="connsiteX128" fmla="*/ 896886 w 1457073"/>
                  <a:gd name="connsiteY128" fmla="*/ 91497 h 92706"/>
                  <a:gd name="connsiteX129" fmla="*/ 904781 w 1457073"/>
                  <a:gd name="connsiteY129" fmla="*/ 91497 h 92706"/>
                  <a:gd name="connsiteX130" fmla="*/ 918407 w 1457073"/>
                  <a:gd name="connsiteY130" fmla="*/ 47308 h 92706"/>
                  <a:gd name="connsiteX131" fmla="*/ 918598 w 1457073"/>
                  <a:gd name="connsiteY131" fmla="*/ 47308 h 92706"/>
                  <a:gd name="connsiteX132" fmla="*/ 918598 w 1457073"/>
                  <a:gd name="connsiteY132" fmla="*/ 91497 h 92706"/>
                  <a:gd name="connsiteX133" fmla="*/ 930378 w 1457073"/>
                  <a:gd name="connsiteY133" fmla="*/ 91497 h 92706"/>
                  <a:gd name="connsiteX134" fmla="*/ 930378 w 1457073"/>
                  <a:gd name="connsiteY134" fmla="*/ 23368 h 92706"/>
                  <a:gd name="connsiteX135" fmla="*/ 915606 w 1457073"/>
                  <a:gd name="connsiteY135" fmla="*/ 23368 h 92706"/>
                  <a:gd name="connsiteX136" fmla="*/ 900898 w 1457073"/>
                  <a:gd name="connsiteY136" fmla="*/ 77171 h 92706"/>
                  <a:gd name="connsiteX137" fmla="*/ 900707 w 1457073"/>
                  <a:gd name="connsiteY137" fmla="*/ 77171 h 92706"/>
                  <a:gd name="connsiteX138" fmla="*/ 886062 w 1457073"/>
                  <a:gd name="connsiteY138" fmla="*/ 23368 h 92706"/>
                  <a:gd name="connsiteX139" fmla="*/ 851233 w 1457073"/>
                  <a:gd name="connsiteY139" fmla="*/ 51638 h 92706"/>
                  <a:gd name="connsiteX140" fmla="*/ 827738 w 1457073"/>
                  <a:gd name="connsiteY140" fmla="*/ 51638 h 92706"/>
                  <a:gd name="connsiteX141" fmla="*/ 827738 w 1457073"/>
                  <a:gd name="connsiteY141" fmla="*/ 32409 h 92706"/>
                  <a:gd name="connsiteX142" fmla="*/ 855436 w 1457073"/>
                  <a:gd name="connsiteY142" fmla="*/ 32409 h 92706"/>
                  <a:gd name="connsiteX143" fmla="*/ 855436 w 1457073"/>
                  <a:gd name="connsiteY143" fmla="*/ 23368 h 92706"/>
                  <a:gd name="connsiteX144" fmla="*/ 816086 w 1457073"/>
                  <a:gd name="connsiteY144" fmla="*/ 23368 h 92706"/>
                  <a:gd name="connsiteX145" fmla="*/ 816086 w 1457073"/>
                  <a:gd name="connsiteY145" fmla="*/ 91497 h 92706"/>
                  <a:gd name="connsiteX146" fmla="*/ 855436 w 1457073"/>
                  <a:gd name="connsiteY146" fmla="*/ 91497 h 92706"/>
                  <a:gd name="connsiteX147" fmla="*/ 855436 w 1457073"/>
                  <a:gd name="connsiteY147" fmla="*/ 82583 h 92706"/>
                  <a:gd name="connsiteX148" fmla="*/ 827738 w 1457073"/>
                  <a:gd name="connsiteY148" fmla="*/ 82583 h 92706"/>
                  <a:gd name="connsiteX149" fmla="*/ 827738 w 1457073"/>
                  <a:gd name="connsiteY149" fmla="*/ 60616 h 92706"/>
                  <a:gd name="connsiteX150" fmla="*/ 851233 w 1457073"/>
                  <a:gd name="connsiteY150" fmla="*/ 60616 h 92706"/>
                  <a:gd name="connsiteX151" fmla="*/ 851233 w 1457073"/>
                  <a:gd name="connsiteY151" fmla="*/ 51574 h 92706"/>
                  <a:gd name="connsiteX152" fmla="*/ 778965 w 1457073"/>
                  <a:gd name="connsiteY152" fmla="*/ 23368 h 92706"/>
                  <a:gd name="connsiteX153" fmla="*/ 767250 w 1457073"/>
                  <a:gd name="connsiteY153" fmla="*/ 23368 h 92706"/>
                  <a:gd name="connsiteX154" fmla="*/ 767250 w 1457073"/>
                  <a:gd name="connsiteY154" fmla="*/ 91497 h 92706"/>
                  <a:gd name="connsiteX155" fmla="*/ 802651 w 1457073"/>
                  <a:gd name="connsiteY155" fmla="*/ 91497 h 92706"/>
                  <a:gd name="connsiteX156" fmla="*/ 802651 w 1457073"/>
                  <a:gd name="connsiteY156" fmla="*/ 82583 h 92706"/>
                  <a:gd name="connsiteX157" fmla="*/ 778965 w 1457073"/>
                  <a:gd name="connsiteY157" fmla="*/ 82583 h 92706"/>
                  <a:gd name="connsiteX158" fmla="*/ 778965 w 1457073"/>
                  <a:gd name="connsiteY158" fmla="*/ 23304 h 92706"/>
                  <a:gd name="connsiteX159" fmla="*/ 753688 w 1457073"/>
                  <a:gd name="connsiteY159" fmla="*/ 23368 h 92706"/>
                  <a:gd name="connsiteX160" fmla="*/ 709181 w 1457073"/>
                  <a:gd name="connsiteY160" fmla="*/ 23368 h 92706"/>
                  <a:gd name="connsiteX161" fmla="*/ 709181 w 1457073"/>
                  <a:gd name="connsiteY161" fmla="*/ 32409 h 92706"/>
                  <a:gd name="connsiteX162" fmla="*/ 725417 w 1457073"/>
                  <a:gd name="connsiteY162" fmla="*/ 32409 h 92706"/>
                  <a:gd name="connsiteX163" fmla="*/ 725417 w 1457073"/>
                  <a:gd name="connsiteY163" fmla="*/ 91561 h 92706"/>
                  <a:gd name="connsiteX164" fmla="*/ 737196 w 1457073"/>
                  <a:gd name="connsiteY164" fmla="*/ 91561 h 92706"/>
                  <a:gd name="connsiteX165" fmla="*/ 737196 w 1457073"/>
                  <a:gd name="connsiteY165" fmla="*/ 32409 h 92706"/>
                  <a:gd name="connsiteX166" fmla="*/ 753688 w 1457073"/>
                  <a:gd name="connsiteY166" fmla="*/ 32409 h 92706"/>
                  <a:gd name="connsiteX167" fmla="*/ 753688 w 1457073"/>
                  <a:gd name="connsiteY167" fmla="*/ 23368 h 92706"/>
                  <a:gd name="connsiteX168" fmla="*/ 695491 w 1457073"/>
                  <a:gd name="connsiteY168" fmla="*/ 23368 h 92706"/>
                  <a:gd name="connsiteX169" fmla="*/ 683775 w 1457073"/>
                  <a:gd name="connsiteY169" fmla="*/ 23368 h 92706"/>
                  <a:gd name="connsiteX170" fmla="*/ 683775 w 1457073"/>
                  <a:gd name="connsiteY170" fmla="*/ 53739 h 92706"/>
                  <a:gd name="connsiteX171" fmla="*/ 659707 w 1457073"/>
                  <a:gd name="connsiteY171" fmla="*/ 53739 h 92706"/>
                  <a:gd name="connsiteX172" fmla="*/ 659707 w 1457073"/>
                  <a:gd name="connsiteY172" fmla="*/ 23368 h 92706"/>
                  <a:gd name="connsiteX173" fmla="*/ 647992 w 1457073"/>
                  <a:gd name="connsiteY173" fmla="*/ 23368 h 92706"/>
                  <a:gd name="connsiteX174" fmla="*/ 647992 w 1457073"/>
                  <a:gd name="connsiteY174" fmla="*/ 91497 h 92706"/>
                  <a:gd name="connsiteX175" fmla="*/ 659707 w 1457073"/>
                  <a:gd name="connsiteY175" fmla="*/ 91497 h 92706"/>
                  <a:gd name="connsiteX176" fmla="*/ 659707 w 1457073"/>
                  <a:gd name="connsiteY176" fmla="*/ 62653 h 92706"/>
                  <a:gd name="connsiteX177" fmla="*/ 683775 w 1457073"/>
                  <a:gd name="connsiteY177" fmla="*/ 62653 h 92706"/>
                  <a:gd name="connsiteX178" fmla="*/ 683775 w 1457073"/>
                  <a:gd name="connsiteY178" fmla="*/ 91497 h 92706"/>
                  <a:gd name="connsiteX179" fmla="*/ 695491 w 1457073"/>
                  <a:gd name="connsiteY179" fmla="*/ 91497 h 92706"/>
                  <a:gd name="connsiteX180" fmla="*/ 695491 w 1457073"/>
                  <a:gd name="connsiteY180" fmla="*/ 23368 h 92706"/>
                  <a:gd name="connsiteX181" fmla="*/ 621186 w 1457073"/>
                  <a:gd name="connsiteY181" fmla="*/ 63354 h 92706"/>
                  <a:gd name="connsiteX182" fmla="*/ 617938 w 1457073"/>
                  <a:gd name="connsiteY182" fmla="*/ 78380 h 92706"/>
                  <a:gd name="connsiteX183" fmla="*/ 608833 w 1457073"/>
                  <a:gd name="connsiteY183" fmla="*/ 83665 h 92706"/>
                  <a:gd name="connsiteX184" fmla="*/ 599601 w 1457073"/>
                  <a:gd name="connsiteY184" fmla="*/ 78380 h 92706"/>
                  <a:gd name="connsiteX185" fmla="*/ 596353 w 1457073"/>
                  <a:gd name="connsiteY185" fmla="*/ 63354 h 92706"/>
                  <a:gd name="connsiteX186" fmla="*/ 596353 w 1457073"/>
                  <a:gd name="connsiteY186" fmla="*/ 51638 h 92706"/>
                  <a:gd name="connsiteX187" fmla="*/ 599537 w 1457073"/>
                  <a:gd name="connsiteY187" fmla="*/ 36739 h 92706"/>
                  <a:gd name="connsiteX188" fmla="*/ 608706 w 1457073"/>
                  <a:gd name="connsiteY188" fmla="*/ 31454 h 92706"/>
                  <a:gd name="connsiteX189" fmla="*/ 617875 w 1457073"/>
                  <a:gd name="connsiteY189" fmla="*/ 36739 h 92706"/>
                  <a:gd name="connsiteX190" fmla="*/ 621122 w 1457073"/>
                  <a:gd name="connsiteY190" fmla="*/ 51638 h 92706"/>
                  <a:gd name="connsiteX191" fmla="*/ 621122 w 1457073"/>
                  <a:gd name="connsiteY191" fmla="*/ 63354 h 92706"/>
                  <a:gd name="connsiteX192" fmla="*/ 632901 w 1457073"/>
                  <a:gd name="connsiteY192" fmla="*/ 51702 h 92706"/>
                  <a:gd name="connsiteX193" fmla="*/ 626279 w 1457073"/>
                  <a:gd name="connsiteY193" fmla="*/ 30372 h 92706"/>
                  <a:gd name="connsiteX194" fmla="*/ 608770 w 1457073"/>
                  <a:gd name="connsiteY194" fmla="*/ 22413 h 92706"/>
                  <a:gd name="connsiteX195" fmla="*/ 591260 w 1457073"/>
                  <a:gd name="connsiteY195" fmla="*/ 30372 h 92706"/>
                  <a:gd name="connsiteX196" fmla="*/ 584702 w 1457073"/>
                  <a:gd name="connsiteY196" fmla="*/ 51702 h 92706"/>
                  <a:gd name="connsiteX197" fmla="*/ 584702 w 1457073"/>
                  <a:gd name="connsiteY197" fmla="*/ 63354 h 92706"/>
                  <a:gd name="connsiteX198" fmla="*/ 591260 w 1457073"/>
                  <a:gd name="connsiteY198" fmla="*/ 84620 h 92706"/>
                  <a:gd name="connsiteX199" fmla="*/ 608833 w 1457073"/>
                  <a:gd name="connsiteY199" fmla="*/ 92516 h 92706"/>
                  <a:gd name="connsiteX200" fmla="*/ 626279 w 1457073"/>
                  <a:gd name="connsiteY200" fmla="*/ 84620 h 92706"/>
                  <a:gd name="connsiteX201" fmla="*/ 632838 w 1457073"/>
                  <a:gd name="connsiteY201" fmla="*/ 63354 h 92706"/>
                  <a:gd name="connsiteX202" fmla="*/ 632838 w 1457073"/>
                  <a:gd name="connsiteY202" fmla="*/ 51702 h 92706"/>
                  <a:gd name="connsiteX203" fmla="*/ 559997 w 1457073"/>
                  <a:gd name="connsiteY203" fmla="*/ 91561 h 92706"/>
                  <a:gd name="connsiteX204" fmla="*/ 574896 w 1457073"/>
                  <a:gd name="connsiteY204" fmla="*/ 91561 h 92706"/>
                  <a:gd name="connsiteX205" fmla="*/ 554203 w 1457073"/>
                  <a:gd name="connsiteY205" fmla="*/ 55140 h 92706"/>
                  <a:gd name="connsiteX206" fmla="*/ 573686 w 1457073"/>
                  <a:gd name="connsiteY206" fmla="*/ 23431 h 92706"/>
                  <a:gd name="connsiteX207" fmla="*/ 559169 w 1457073"/>
                  <a:gd name="connsiteY207" fmla="*/ 23431 h 92706"/>
                  <a:gd name="connsiteX208" fmla="*/ 544524 w 1457073"/>
                  <a:gd name="connsiteY208" fmla="*/ 52657 h 92706"/>
                  <a:gd name="connsiteX209" fmla="*/ 540449 w 1457073"/>
                  <a:gd name="connsiteY209" fmla="*/ 52657 h 92706"/>
                  <a:gd name="connsiteX210" fmla="*/ 540449 w 1457073"/>
                  <a:gd name="connsiteY210" fmla="*/ 23431 h 92706"/>
                  <a:gd name="connsiteX211" fmla="*/ 528734 w 1457073"/>
                  <a:gd name="connsiteY211" fmla="*/ 23431 h 92706"/>
                  <a:gd name="connsiteX212" fmla="*/ 528734 w 1457073"/>
                  <a:gd name="connsiteY212" fmla="*/ 91561 h 92706"/>
                  <a:gd name="connsiteX213" fmla="*/ 540449 w 1457073"/>
                  <a:gd name="connsiteY213" fmla="*/ 91561 h 92706"/>
                  <a:gd name="connsiteX214" fmla="*/ 540449 w 1457073"/>
                  <a:gd name="connsiteY214" fmla="*/ 62399 h 92706"/>
                  <a:gd name="connsiteX215" fmla="*/ 545161 w 1457073"/>
                  <a:gd name="connsiteY215" fmla="*/ 62399 h 92706"/>
                  <a:gd name="connsiteX216" fmla="*/ 559933 w 1457073"/>
                  <a:gd name="connsiteY216" fmla="*/ 91561 h 92706"/>
                  <a:gd name="connsiteX217" fmla="*/ 480980 w 1457073"/>
                  <a:gd name="connsiteY217" fmla="*/ 51638 h 92706"/>
                  <a:gd name="connsiteX218" fmla="*/ 457485 w 1457073"/>
                  <a:gd name="connsiteY218" fmla="*/ 51638 h 92706"/>
                  <a:gd name="connsiteX219" fmla="*/ 457485 w 1457073"/>
                  <a:gd name="connsiteY219" fmla="*/ 32409 h 92706"/>
                  <a:gd name="connsiteX220" fmla="*/ 485182 w 1457073"/>
                  <a:gd name="connsiteY220" fmla="*/ 32409 h 92706"/>
                  <a:gd name="connsiteX221" fmla="*/ 485182 w 1457073"/>
                  <a:gd name="connsiteY221" fmla="*/ 23368 h 92706"/>
                  <a:gd name="connsiteX222" fmla="*/ 445833 w 1457073"/>
                  <a:gd name="connsiteY222" fmla="*/ 23368 h 92706"/>
                  <a:gd name="connsiteX223" fmla="*/ 445833 w 1457073"/>
                  <a:gd name="connsiteY223" fmla="*/ 91497 h 92706"/>
                  <a:gd name="connsiteX224" fmla="*/ 485182 w 1457073"/>
                  <a:gd name="connsiteY224" fmla="*/ 91497 h 92706"/>
                  <a:gd name="connsiteX225" fmla="*/ 485182 w 1457073"/>
                  <a:gd name="connsiteY225" fmla="*/ 82583 h 92706"/>
                  <a:gd name="connsiteX226" fmla="*/ 457485 w 1457073"/>
                  <a:gd name="connsiteY226" fmla="*/ 82583 h 92706"/>
                  <a:gd name="connsiteX227" fmla="*/ 457485 w 1457073"/>
                  <a:gd name="connsiteY227" fmla="*/ 60616 h 92706"/>
                  <a:gd name="connsiteX228" fmla="*/ 480980 w 1457073"/>
                  <a:gd name="connsiteY228" fmla="*/ 60616 h 92706"/>
                  <a:gd name="connsiteX229" fmla="*/ 480980 w 1457073"/>
                  <a:gd name="connsiteY229" fmla="*/ 51574 h 92706"/>
                  <a:gd name="connsiteX230" fmla="*/ 416925 w 1457073"/>
                  <a:gd name="connsiteY230" fmla="*/ 80927 h 92706"/>
                  <a:gd name="connsiteX231" fmla="*/ 408775 w 1457073"/>
                  <a:gd name="connsiteY231" fmla="*/ 83665 h 92706"/>
                  <a:gd name="connsiteX232" fmla="*/ 400498 w 1457073"/>
                  <a:gd name="connsiteY232" fmla="*/ 80864 h 92706"/>
                  <a:gd name="connsiteX233" fmla="*/ 397314 w 1457073"/>
                  <a:gd name="connsiteY233" fmla="*/ 71440 h 92706"/>
                  <a:gd name="connsiteX234" fmla="*/ 385599 w 1457073"/>
                  <a:gd name="connsiteY234" fmla="*/ 71440 h 92706"/>
                  <a:gd name="connsiteX235" fmla="*/ 391839 w 1457073"/>
                  <a:gd name="connsiteY235" fmla="*/ 87486 h 92706"/>
                  <a:gd name="connsiteX236" fmla="*/ 408712 w 1457073"/>
                  <a:gd name="connsiteY236" fmla="*/ 92579 h 92706"/>
                  <a:gd name="connsiteX237" fmla="*/ 425266 w 1457073"/>
                  <a:gd name="connsiteY237" fmla="*/ 87613 h 92706"/>
                  <a:gd name="connsiteX238" fmla="*/ 431315 w 1457073"/>
                  <a:gd name="connsiteY238" fmla="*/ 73732 h 92706"/>
                  <a:gd name="connsiteX239" fmla="*/ 426604 w 1457073"/>
                  <a:gd name="connsiteY239" fmla="*/ 60616 h 92706"/>
                  <a:gd name="connsiteX240" fmla="*/ 411450 w 1457073"/>
                  <a:gd name="connsiteY240" fmla="*/ 53039 h 92706"/>
                  <a:gd name="connsiteX241" fmla="*/ 401580 w 1457073"/>
                  <a:gd name="connsiteY241" fmla="*/ 48072 h 92706"/>
                  <a:gd name="connsiteX242" fmla="*/ 399288 w 1457073"/>
                  <a:gd name="connsiteY242" fmla="*/ 41196 h 92706"/>
                  <a:gd name="connsiteX243" fmla="*/ 401644 w 1457073"/>
                  <a:gd name="connsiteY243" fmla="*/ 34065 h 92706"/>
                  <a:gd name="connsiteX244" fmla="*/ 409094 w 1457073"/>
                  <a:gd name="connsiteY244" fmla="*/ 31327 h 92706"/>
                  <a:gd name="connsiteX245" fmla="*/ 416543 w 1457073"/>
                  <a:gd name="connsiteY245" fmla="*/ 34574 h 92706"/>
                  <a:gd name="connsiteX246" fmla="*/ 418963 w 1457073"/>
                  <a:gd name="connsiteY246" fmla="*/ 43488 h 92706"/>
                  <a:gd name="connsiteX247" fmla="*/ 430679 w 1457073"/>
                  <a:gd name="connsiteY247" fmla="*/ 43488 h 92706"/>
                  <a:gd name="connsiteX248" fmla="*/ 425075 w 1457073"/>
                  <a:gd name="connsiteY248" fmla="*/ 27825 h 92706"/>
                  <a:gd name="connsiteX249" fmla="*/ 409094 w 1457073"/>
                  <a:gd name="connsiteY249" fmla="*/ 22413 h 92706"/>
                  <a:gd name="connsiteX250" fmla="*/ 393367 w 1457073"/>
                  <a:gd name="connsiteY250" fmla="*/ 27506 h 92706"/>
                  <a:gd name="connsiteX251" fmla="*/ 387700 w 1457073"/>
                  <a:gd name="connsiteY251" fmla="*/ 41260 h 92706"/>
                  <a:gd name="connsiteX252" fmla="*/ 392348 w 1457073"/>
                  <a:gd name="connsiteY252" fmla="*/ 54440 h 92706"/>
                  <a:gd name="connsiteX253" fmla="*/ 407884 w 1457073"/>
                  <a:gd name="connsiteY253" fmla="*/ 61826 h 92706"/>
                  <a:gd name="connsiteX254" fmla="*/ 417180 w 1457073"/>
                  <a:gd name="connsiteY254" fmla="*/ 66856 h 92706"/>
                  <a:gd name="connsiteX255" fmla="*/ 419663 w 1457073"/>
                  <a:gd name="connsiteY255" fmla="*/ 73669 h 92706"/>
                  <a:gd name="connsiteX256" fmla="*/ 416925 w 1457073"/>
                  <a:gd name="connsiteY256" fmla="*/ 80800 h 92706"/>
                  <a:gd name="connsiteX257" fmla="*/ 349115 w 1457073"/>
                  <a:gd name="connsiteY257" fmla="*/ 32282 h 92706"/>
                  <a:gd name="connsiteX258" fmla="*/ 357901 w 1457073"/>
                  <a:gd name="connsiteY258" fmla="*/ 37630 h 92706"/>
                  <a:gd name="connsiteX259" fmla="*/ 361340 w 1457073"/>
                  <a:gd name="connsiteY259" fmla="*/ 51192 h 92706"/>
                  <a:gd name="connsiteX260" fmla="*/ 361340 w 1457073"/>
                  <a:gd name="connsiteY260" fmla="*/ 63545 h 92706"/>
                  <a:gd name="connsiteX261" fmla="*/ 357901 w 1457073"/>
                  <a:gd name="connsiteY261" fmla="*/ 77234 h 92706"/>
                  <a:gd name="connsiteX262" fmla="*/ 349115 w 1457073"/>
                  <a:gd name="connsiteY262" fmla="*/ 82519 h 92706"/>
                  <a:gd name="connsiteX263" fmla="*/ 340009 w 1457073"/>
                  <a:gd name="connsiteY263" fmla="*/ 82519 h 92706"/>
                  <a:gd name="connsiteX264" fmla="*/ 340009 w 1457073"/>
                  <a:gd name="connsiteY264" fmla="*/ 32282 h 92706"/>
                  <a:gd name="connsiteX265" fmla="*/ 349115 w 1457073"/>
                  <a:gd name="connsiteY265" fmla="*/ 32282 h 92706"/>
                  <a:gd name="connsiteX266" fmla="*/ 349115 w 1457073"/>
                  <a:gd name="connsiteY266" fmla="*/ 91433 h 92706"/>
                  <a:gd name="connsiteX267" fmla="*/ 366306 w 1457073"/>
                  <a:gd name="connsiteY267" fmla="*/ 83729 h 92706"/>
                  <a:gd name="connsiteX268" fmla="*/ 373119 w 1457073"/>
                  <a:gd name="connsiteY268" fmla="*/ 63545 h 92706"/>
                  <a:gd name="connsiteX269" fmla="*/ 373119 w 1457073"/>
                  <a:gd name="connsiteY269" fmla="*/ 51256 h 92706"/>
                  <a:gd name="connsiteX270" fmla="*/ 366306 w 1457073"/>
                  <a:gd name="connsiteY270" fmla="*/ 31008 h 92706"/>
                  <a:gd name="connsiteX271" fmla="*/ 349115 w 1457073"/>
                  <a:gd name="connsiteY271" fmla="*/ 23304 h 92706"/>
                  <a:gd name="connsiteX272" fmla="*/ 328294 w 1457073"/>
                  <a:gd name="connsiteY272" fmla="*/ 23304 h 92706"/>
                  <a:gd name="connsiteX273" fmla="*/ 328294 w 1457073"/>
                  <a:gd name="connsiteY273" fmla="*/ 91433 h 92706"/>
                  <a:gd name="connsiteX274" fmla="*/ 349115 w 1457073"/>
                  <a:gd name="connsiteY274" fmla="*/ 91433 h 92706"/>
                  <a:gd name="connsiteX275" fmla="*/ 280158 w 1457073"/>
                  <a:gd name="connsiteY275" fmla="*/ 32282 h 92706"/>
                  <a:gd name="connsiteX276" fmla="*/ 290218 w 1457073"/>
                  <a:gd name="connsiteY276" fmla="*/ 32282 h 92706"/>
                  <a:gd name="connsiteX277" fmla="*/ 297349 w 1457073"/>
                  <a:gd name="connsiteY277" fmla="*/ 35338 h 92706"/>
                  <a:gd name="connsiteX278" fmla="*/ 299705 w 1457073"/>
                  <a:gd name="connsiteY278" fmla="*/ 43743 h 92706"/>
                  <a:gd name="connsiteX279" fmla="*/ 297413 w 1457073"/>
                  <a:gd name="connsiteY279" fmla="*/ 51956 h 92706"/>
                  <a:gd name="connsiteX280" fmla="*/ 290218 w 1457073"/>
                  <a:gd name="connsiteY280" fmla="*/ 54758 h 92706"/>
                  <a:gd name="connsiteX281" fmla="*/ 280158 w 1457073"/>
                  <a:gd name="connsiteY281" fmla="*/ 54758 h 92706"/>
                  <a:gd name="connsiteX282" fmla="*/ 280158 w 1457073"/>
                  <a:gd name="connsiteY282" fmla="*/ 32218 h 92706"/>
                  <a:gd name="connsiteX283" fmla="*/ 291046 w 1457073"/>
                  <a:gd name="connsiteY283" fmla="*/ 63800 h 92706"/>
                  <a:gd name="connsiteX284" fmla="*/ 297795 w 1457073"/>
                  <a:gd name="connsiteY284" fmla="*/ 66728 h 92706"/>
                  <a:gd name="connsiteX285" fmla="*/ 300087 w 1457073"/>
                  <a:gd name="connsiteY285" fmla="*/ 75133 h 92706"/>
                  <a:gd name="connsiteX286" fmla="*/ 300087 w 1457073"/>
                  <a:gd name="connsiteY286" fmla="*/ 80673 h 92706"/>
                  <a:gd name="connsiteX287" fmla="*/ 300278 w 1457073"/>
                  <a:gd name="connsiteY287" fmla="*/ 86912 h 92706"/>
                  <a:gd name="connsiteX288" fmla="*/ 301424 w 1457073"/>
                  <a:gd name="connsiteY288" fmla="*/ 91369 h 92706"/>
                  <a:gd name="connsiteX289" fmla="*/ 313458 w 1457073"/>
                  <a:gd name="connsiteY289" fmla="*/ 91369 h 92706"/>
                  <a:gd name="connsiteX290" fmla="*/ 313458 w 1457073"/>
                  <a:gd name="connsiteY290" fmla="*/ 90351 h 92706"/>
                  <a:gd name="connsiteX291" fmla="*/ 312121 w 1457073"/>
                  <a:gd name="connsiteY291" fmla="*/ 86276 h 92706"/>
                  <a:gd name="connsiteX292" fmla="*/ 311739 w 1457073"/>
                  <a:gd name="connsiteY292" fmla="*/ 80736 h 92706"/>
                  <a:gd name="connsiteX293" fmla="*/ 311739 w 1457073"/>
                  <a:gd name="connsiteY293" fmla="*/ 75069 h 92706"/>
                  <a:gd name="connsiteX294" fmla="*/ 309447 w 1457073"/>
                  <a:gd name="connsiteY294" fmla="*/ 64691 h 92706"/>
                  <a:gd name="connsiteX295" fmla="*/ 301742 w 1457073"/>
                  <a:gd name="connsiteY295" fmla="*/ 58897 h 92706"/>
                  <a:gd name="connsiteX296" fmla="*/ 308937 w 1457073"/>
                  <a:gd name="connsiteY296" fmla="*/ 52657 h 92706"/>
                  <a:gd name="connsiteX297" fmla="*/ 311357 w 1457073"/>
                  <a:gd name="connsiteY297" fmla="*/ 43233 h 92706"/>
                  <a:gd name="connsiteX298" fmla="*/ 305817 w 1457073"/>
                  <a:gd name="connsiteY298" fmla="*/ 28461 h 92706"/>
                  <a:gd name="connsiteX299" fmla="*/ 290090 w 1457073"/>
                  <a:gd name="connsiteY299" fmla="*/ 23240 h 92706"/>
                  <a:gd name="connsiteX300" fmla="*/ 268315 w 1457073"/>
                  <a:gd name="connsiteY300" fmla="*/ 23240 h 92706"/>
                  <a:gd name="connsiteX301" fmla="*/ 268315 w 1457073"/>
                  <a:gd name="connsiteY301" fmla="*/ 91369 h 92706"/>
                  <a:gd name="connsiteX302" fmla="*/ 280030 w 1457073"/>
                  <a:gd name="connsiteY302" fmla="*/ 91369 h 92706"/>
                  <a:gd name="connsiteX303" fmla="*/ 280030 w 1457073"/>
                  <a:gd name="connsiteY303" fmla="*/ 63736 h 92706"/>
                  <a:gd name="connsiteX304" fmla="*/ 290918 w 1457073"/>
                  <a:gd name="connsiteY304" fmla="*/ 63736 h 92706"/>
                  <a:gd name="connsiteX305" fmla="*/ 239216 w 1457073"/>
                  <a:gd name="connsiteY305" fmla="*/ 0 h 92706"/>
                  <a:gd name="connsiteX306" fmla="*/ 237943 w 1457073"/>
                  <a:gd name="connsiteY306" fmla="*/ 4966 h 92706"/>
                  <a:gd name="connsiteX307" fmla="*/ 234823 w 1457073"/>
                  <a:gd name="connsiteY307" fmla="*/ 6940 h 92706"/>
                  <a:gd name="connsiteX308" fmla="*/ 228201 w 1457073"/>
                  <a:gd name="connsiteY308" fmla="*/ 4075 h 92706"/>
                  <a:gd name="connsiteX309" fmla="*/ 221325 w 1457073"/>
                  <a:gd name="connsiteY309" fmla="*/ 1210 h 92706"/>
                  <a:gd name="connsiteX310" fmla="*/ 214193 w 1457073"/>
                  <a:gd name="connsiteY310" fmla="*/ 4903 h 92706"/>
                  <a:gd name="connsiteX311" fmla="*/ 211455 w 1457073"/>
                  <a:gd name="connsiteY311" fmla="*/ 14071 h 92706"/>
                  <a:gd name="connsiteX312" fmla="*/ 217759 w 1457073"/>
                  <a:gd name="connsiteY312" fmla="*/ 15727 h 92706"/>
                  <a:gd name="connsiteX313" fmla="*/ 218969 w 1457073"/>
                  <a:gd name="connsiteY313" fmla="*/ 10888 h 92706"/>
                  <a:gd name="connsiteX314" fmla="*/ 222089 w 1457073"/>
                  <a:gd name="connsiteY314" fmla="*/ 8978 h 92706"/>
                  <a:gd name="connsiteX315" fmla="*/ 228392 w 1457073"/>
                  <a:gd name="connsiteY315" fmla="*/ 11843 h 92706"/>
                  <a:gd name="connsiteX316" fmla="*/ 235587 w 1457073"/>
                  <a:gd name="connsiteY316" fmla="*/ 14708 h 92706"/>
                  <a:gd name="connsiteX317" fmla="*/ 242718 w 1457073"/>
                  <a:gd name="connsiteY317" fmla="*/ 11079 h 92706"/>
                  <a:gd name="connsiteX318" fmla="*/ 245456 w 1457073"/>
                  <a:gd name="connsiteY318" fmla="*/ 1974 h 92706"/>
                  <a:gd name="connsiteX319" fmla="*/ 239153 w 1457073"/>
                  <a:gd name="connsiteY319" fmla="*/ 191 h 92706"/>
                  <a:gd name="connsiteX320" fmla="*/ 241700 w 1457073"/>
                  <a:gd name="connsiteY320" fmla="*/ 63226 h 92706"/>
                  <a:gd name="connsiteX321" fmla="*/ 238452 w 1457073"/>
                  <a:gd name="connsiteY321" fmla="*/ 78253 h 92706"/>
                  <a:gd name="connsiteX322" fmla="*/ 229347 w 1457073"/>
                  <a:gd name="connsiteY322" fmla="*/ 83538 h 92706"/>
                  <a:gd name="connsiteX323" fmla="*/ 220115 w 1457073"/>
                  <a:gd name="connsiteY323" fmla="*/ 78253 h 92706"/>
                  <a:gd name="connsiteX324" fmla="*/ 216867 w 1457073"/>
                  <a:gd name="connsiteY324" fmla="*/ 63226 h 92706"/>
                  <a:gd name="connsiteX325" fmla="*/ 216867 w 1457073"/>
                  <a:gd name="connsiteY325" fmla="*/ 51511 h 92706"/>
                  <a:gd name="connsiteX326" fmla="*/ 220051 w 1457073"/>
                  <a:gd name="connsiteY326" fmla="*/ 36611 h 92706"/>
                  <a:gd name="connsiteX327" fmla="*/ 229220 w 1457073"/>
                  <a:gd name="connsiteY327" fmla="*/ 31327 h 92706"/>
                  <a:gd name="connsiteX328" fmla="*/ 238389 w 1457073"/>
                  <a:gd name="connsiteY328" fmla="*/ 36611 h 92706"/>
                  <a:gd name="connsiteX329" fmla="*/ 241636 w 1457073"/>
                  <a:gd name="connsiteY329" fmla="*/ 51511 h 92706"/>
                  <a:gd name="connsiteX330" fmla="*/ 241636 w 1457073"/>
                  <a:gd name="connsiteY330" fmla="*/ 63226 h 92706"/>
                  <a:gd name="connsiteX331" fmla="*/ 253415 w 1457073"/>
                  <a:gd name="connsiteY331" fmla="*/ 51574 h 92706"/>
                  <a:gd name="connsiteX332" fmla="*/ 246793 w 1457073"/>
                  <a:gd name="connsiteY332" fmla="*/ 30244 h 92706"/>
                  <a:gd name="connsiteX333" fmla="*/ 229284 w 1457073"/>
                  <a:gd name="connsiteY333" fmla="*/ 22285 h 92706"/>
                  <a:gd name="connsiteX334" fmla="*/ 211774 w 1457073"/>
                  <a:gd name="connsiteY334" fmla="*/ 30244 h 92706"/>
                  <a:gd name="connsiteX335" fmla="*/ 205215 w 1457073"/>
                  <a:gd name="connsiteY335" fmla="*/ 51574 h 92706"/>
                  <a:gd name="connsiteX336" fmla="*/ 205215 w 1457073"/>
                  <a:gd name="connsiteY336" fmla="*/ 63226 h 92706"/>
                  <a:gd name="connsiteX337" fmla="*/ 211774 w 1457073"/>
                  <a:gd name="connsiteY337" fmla="*/ 84493 h 92706"/>
                  <a:gd name="connsiteX338" fmla="*/ 229347 w 1457073"/>
                  <a:gd name="connsiteY338" fmla="*/ 92388 h 92706"/>
                  <a:gd name="connsiteX339" fmla="*/ 246793 w 1457073"/>
                  <a:gd name="connsiteY339" fmla="*/ 84493 h 92706"/>
                  <a:gd name="connsiteX340" fmla="*/ 253352 w 1457073"/>
                  <a:gd name="connsiteY340" fmla="*/ 63226 h 92706"/>
                  <a:gd name="connsiteX341" fmla="*/ 253352 w 1457073"/>
                  <a:gd name="connsiteY341" fmla="*/ 51574 h 92706"/>
                  <a:gd name="connsiteX342" fmla="*/ 153832 w 1457073"/>
                  <a:gd name="connsiteY342" fmla="*/ 23240 h 92706"/>
                  <a:gd name="connsiteX343" fmla="*/ 141416 w 1457073"/>
                  <a:gd name="connsiteY343" fmla="*/ 23240 h 92706"/>
                  <a:gd name="connsiteX344" fmla="*/ 162109 w 1457073"/>
                  <a:gd name="connsiteY344" fmla="*/ 91369 h 92706"/>
                  <a:gd name="connsiteX345" fmla="*/ 174143 w 1457073"/>
                  <a:gd name="connsiteY345" fmla="*/ 91369 h 92706"/>
                  <a:gd name="connsiteX346" fmla="*/ 194837 w 1457073"/>
                  <a:gd name="connsiteY346" fmla="*/ 23240 h 92706"/>
                  <a:gd name="connsiteX347" fmla="*/ 182484 w 1457073"/>
                  <a:gd name="connsiteY347" fmla="*/ 23240 h 92706"/>
                  <a:gd name="connsiteX348" fmla="*/ 168922 w 1457073"/>
                  <a:gd name="connsiteY348" fmla="*/ 76088 h 92706"/>
                  <a:gd name="connsiteX349" fmla="*/ 168158 w 1457073"/>
                  <a:gd name="connsiteY349" fmla="*/ 79335 h 92706"/>
                  <a:gd name="connsiteX350" fmla="*/ 167967 w 1457073"/>
                  <a:gd name="connsiteY350" fmla="*/ 79335 h 92706"/>
                  <a:gd name="connsiteX351" fmla="*/ 167203 w 1457073"/>
                  <a:gd name="connsiteY351" fmla="*/ 75961 h 92706"/>
                  <a:gd name="connsiteX352" fmla="*/ 153768 w 1457073"/>
                  <a:gd name="connsiteY352" fmla="*/ 23240 h 92706"/>
                  <a:gd name="connsiteX353" fmla="*/ 79718 w 1457073"/>
                  <a:gd name="connsiteY353" fmla="*/ 40368 h 92706"/>
                  <a:gd name="connsiteX354" fmla="*/ 79909 w 1457073"/>
                  <a:gd name="connsiteY354" fmla="*/ 40368 h 92706"/>
                  <a:gd name="connsiteX355" fmla="*/ 87868 w 1457073"/>
                  <a:gd name="connsiteY355" fmla="*/ 66983 h 92706"/>
                  <a:gd name="connsiteX356" fmla="*/ 71759 w 1457073"/>
                  <a:gd name="connsiteY356" fmla="*/ 66983 h 92706"/>
                  <a:gd name="connsiteX357" fmla="*/ 79718 w 1457073"/>
                  <a:gd name="connsiteY357" fmla="*/ 40368 h 92706"/>
                  <a:gd name="connsiteX358" fmla="*/ 95254 w 1457073"/>
                  <a:gd name="connsiteY358" fmla="*/ 91369 h 92706"/>
                  <a:gd name="connsiteX359" fmla="*/ 107479 w 1457073"/>
                  <a:gd name="connsiteY359" fmla="*/ 91369 h 92706"/>
                  <a:gd name="connsiteX360" fmla="*/ 85957 w 1457073"/>
                  <a:gd name="connsiteY360" fmla="*/ 23240 h 92706"/>
                  <a:gd name="connsiteX361" fmla="*/ 73860 w 1457073"/>
                  <a:gd name="connsiteY361" fmla="*/ 23240 h 92706"/>
                  <a:gd name="connsiteX362" fmla="*/ 52339 w 1457073"/>
                  <a:gd name="connsiteY362" fmla="*/ 91369 h 92706"/>
                  <a:gd name="connsiteX363" fmla="*/ 64564 w 1457073"/>
                  <a:gd name="connsiteY363" fmla="*/ 91369 h 92706"/>
                  <a:gd name="connsiteX364" fmla="*/ 69148 w 1457073"/>
                  <a:gd name="connsiteY364" fmla="*/ 75961 h 92706"/>
                  <a:gd name="connsiteX365" fmla="*/ 90669 w 1457073"/>
                  <a:gd name="connsiteY365" fmla="*/ 75961 h 92706"/>
                  <a:gd name="connsiteX366" fmla="*/ 95317 w 1457073"/>
                  <a:gd name="connsiteY366" fmla="*/ 91369 h 92706"/>
                  <a:gd name="connsiteX367" fmla="*/ 29034 w 1457073"/>
                  <a:gd name="connsiteY367" fmla="*/ 70358 h 92706"/>
                  <a:gd name="connsiteX368" fmla="*/ 26742 w 1457073"/>
                  <a:gd name="connsiteY368" fmla="*/ 79972 h 92706"/>
                  <a:gd name="connsiteX369" fmla="*/ 20757 w 1457073"/>
                  <a:gd name="connsiteY369" fmla="*/ 83474 h 92706"/>
                  <a:gd name="connsiteX370" fmla="*/ 14135 w 1457073"/>
                  <a:gd name="connsiteY370" fmla="*/ 80482 h 92706"/>
                  <a:gd name="connsiteX371" fmla="*/ 11716 w 1457073"/>
                  <a:gd name="connsiteY371" fmla="*/ 71313 h 92706"/>
                  <a:gd name="connsiteX372" fmla="*/ 0 w 1457073"/>
                  <a:gd name="connsiteY372" fmla="*/ 71313 h 92706"/>
                  <a:gd name="connsiteX373" fmla="*/ 5476 w 1457073"/>
                  <a:gd name="connsiteY373" fmla="*/ 87103 h 92706"/>
                  <a:gd name="connsiteX374" fmla="*/ 20757 w 1457073"/>
                  <a:gd name="connsiteY374" fmla="*/ 92325 h 92706"/>
                  <a:gd name="connsiteX375" fmla="*/ 35211 w 1457073"/>
                  <a:gd name="connsiteY375" fmla="*/ 86467 h 92706"/>
                  <a:gd name="connsiteX376" fmla="*/ 40750 w 1457073"/>
                  <a:gd name="connsiteY376" fmla="*/ 70358 h 92706"/>
                  <a:gd name="connsiteX377" fmla="*/ 40750 w 1457073"/>
                  <a:gd name="connsiteY377" fmla="*/ 23177 h 92706"/>
                  <a:gd name="connsiteX378" fmla="*/ 29034 w 1457073"/>
                  <a:gd name="connsiteY378" fmla="*/ 23177 h 92706"/>
                  <a:gd name="connsiteX379" fmla="*/ 29034 w 1457073"/>
                  <a:gd name="connsiteY379" fmla="*/ 70358 h 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</a:cxnLst>
                <a:rect l="l" t="t" r="r" b="b"/>
                <a:pathLst>
                  <a:path w="1457073" h="92706">
                    <a:moveTo>
                      <a:pt x="1442175" y="91624"/>
                    </a:moveTo>
                    <a:lnTo>
                      <a:pt x="1457074" y="91624"/>
                    </a:lnTo>
                    <a:lnTo>
                      <a:pt x="1436381" y="55204"/>
                    </a:lnTo>
                    <a:lnTo>
                      <a:pt x="1455864" y="23495"/>
                    </a:lnTo>
                    <a:lnTo>
                      <a:pt x="1441347" y="23495"/>
                    </a:lnTo>
                    <a:lnTo>
                      <a:pt x="1426639" y="52721"/>
                    </a:lnTo>
                    <a:lnTo>
                      <a:pt x="1422627" y="52721"/>
                    </a:lnTo>
                    <a:lnTo>
                      <a:pt x="1422627" y="23495"/>
                    </a:lnTo>
                    <a:lnTo>
                      <a:pt x="1410912" y="23495"/>
                    </a:lnTo>
                    <a:lnTo>
                      <a:pt x="1410912" y="91624"/>
                    </a:lnTo>
                    <a:lnTo>
                      <a:pt x="1422627" y="91624"/>
                    </a:lnTo>
                    <a:lnTo>
                      <a:pt x="1422627" y="62462"/>
                    </a:lnTo>
                    <a:lnTo>
                      <a:pt x="1427339" y="62462"/>
                    </a:lnTo>
                    <a:lnTo>
                      <a:pt x="1442175" y="91624"/>
                    </a:lnTo>
                    <a:close/>
                    <a:moveTo>
                      <a:pt x="1393656" y="23495"/>
                    </a:moveTo>
                    <a:lnTo>
                      <a:pt x="1381877" y="23495"/>
                    </a:lnTo>
                    <a:lnTo>
                      <a:pt x="1381877" y="91624"/>
                    </a:lnTo>
                    <a:lnTo>
                      <a:pt x="1393656" y="91624"/>
                    </a:lnTo>
                    <a:lnTo>
                      <a:pt x="1393656" y="23495"/>
                    </a:lnTo>
                    <a:close/>
                    <a:moveTo>
                      <a:pt x="1364304" y="23495"/>
                    </a:moveTo>
                    <a:lnTo>
                      <a:pt x="1352588" y="23495"/>
                    </a:lnTo>
                    <a:lnTo>
                      <a:pt x="1352588" y="70103"/>
                    </a:lnTo>
                    <a:lnTo>
                      <a:pt x="1352397" y="70103"/>
                    </a:lnTo>
                    <a:lnTo>
                      <a:pt x="1328010" y="23495"/>
                    </a:lnTo>
                    <a:lnTo>
                      <a:pt x="1316295" y="23495"/>
                    </a:lnTo>
                    <a:lnTo>
                      <a:pt x="1316295" y="91624"/>
                    </a:lnTo>
                    <a:lnTo>
                      <a:pt x="1328010" y="91624"/>
                    </a:lnTo>
                    <a:lnTo>
                      <a:pt x="1328010" y="44953"/>
                    </a:lnTo>
                    <a:lnTo>
                      <a:pt x="1328201" y="44953"/>
                    </a:lnTo>
                    <a:lnTo>
                      <a:pt x="1352588" y="91624"/>
                    </a:lnTo>
                    <a:lnTo>
                      <a:pt x="1364304" y="91624"/>
                    </a:lnTo>
                    <a:lnTo>
                      <a:pt x="1364304" y="23495"/>
                    </a:lnTo>
                    <a:close/>
                    <a:moveTo>
                      <a:pt x="1299103" y="23495"/>
                    </a:moveTo>
                    <a:lnTo>
                      <a:pt x="1287324" y="23495"/>
                    </a:lnTo>
                    <a:lnTo>
                      <a:pt x="1287324" y="91624"/>
                    </a:lnTo>
                    <a:lnTo>
                      <a:pt x="1299103" y="91624"/>
                    </a:lnTo>
                    <a:lnTo>
                      <a:pt x="1299103" y="23495"/>
                    </a:lnTo>
                    <a:close/>
                    <a:moveTo>
                      <a:pt x="1250267" y="23495"/>
                    </a:moveTo>
                    <a:lnTo>
                      <a:pt x="1238551" y="23495"/>
                    </a:lnTo>
                    <a:lnTo>
                      <a:pt x="1238551" y="91624"/>
                    </a:lnTo>
                    <a:lnTo>
                      <a:pt x="1273953" y="91624"/>
                    </a:lnTo>
                    <a:lnTo>
                      <a:pt x="1273953" y="82710"/>
                    </a:lnTo>
                    <a:lnTo>
                      <a:pt x="1250267" y="82710"/>
                    </a:lnTo>
                    <a:lnTo>
                      <a:pt x="1250267" y="23431"/>
                    </a:lnTo>
                    <a:close/>
                    <a:moveTo>
                      <a:pt x="1211809" y="63481"/>
                    </a:moveTo>
                    <a:cubicBezTo>
                      <a:pt x="1211809" y="69976"/>
                      <a:pt x="1210726" y="74942"/>
                      <a:pt x="1208562" y="78508"/>
                    </a:cubicBezTo>
                    <a:cubicBezTo>
                      <a:pt x="1206397" y="82073"/>
                      <a:pt x="1203340" y="83793"/>
                      <a:pt x="1199456" y="83793"/>
                    </a:cubicBezTo>
                    <a:cubicBezTo>
                      <a:pt x="1195572" y="83793"/>
                      <a:pt x="1192389" y="82010"/>
                      <a:pt x="1190224" y="78508"/>
                    </a:cubicBezTo>
                    <a:cubicBezTo>
                      <a:pt x="1188059" y="75006"/>
                      <a:pt x="1186977" y="69976"/>
                      <a:pt x="1186977" y="63481"/>
                    </a:cubicBezTo>
                    <a:lnTo>
                      <a:pt x="1186977" y="51765"/>
                    </a:lnTo>
                    <a:cubicBezTo>
                      <a:pt x="1186977" y="45398"/>
                      <a:pt x="1188059" y="40432"/>
                      <a:pt x="1190160" y="36866"/>
                    </a:cubicBezTo>
                    <a:cubicBezTo>
                      <a:pt x="1192261" y="33364"/>
                      <a:pt x="1195318" y="31581"/>
                      <a:pt x="1199329" y="31581"/>
                    </a:cubicBezTo>
                    <a:cubicBezTo>
                      <a:pt x="1203340" y="31581"/>
                      <a:pt x="1206333" y="33364"/>
                      <a:pt x="1208498" y="36866"/>
                    </a:cubicBezTo>
                    <a:cubicBezTo>
                      <a:pt x="1210663" y="40368"/>
                      <a:pt x="1211809" y="45335"/>
                      <a:pt x="1211809" y="51765"/>
                    </a:cubicBezTo>
                    <a:lnTo>
                      <a:pt x="1211809" y="63481"/>
                    </a:lnTo>
                    <a:close/>
                    <a:moveTo>
                      <a:pt x="1223524" y="51829"/>
                    </a:moveTo>
                    <a:cubicBezTo>
                      <a:pt x="1223524" y="42915"/>
                      <a:pt x="1221296" y="35847"/>
                      <a:pt x="1216903" y="30499"/>
                    </a:cubicBezTo>
                    <a:cubicBezTo>
                      <a:pt x="1212445" y="25214"/>
                      <a:pt x="1206651" y="22540"/>
                      <a:pt x="1199393" y="22540"/>
                    </a:cubicBezTo>
                    <a:cubicBezTo>
                      <a:pt x="1192134" y="22540"/>
                      <a:pt x="1186276" y="25214"/>
                      <a:pt x="1181883" y="30499"/>
                    </a:cubicBezTo>
                    <a:cubicBezTo>
                      <a:pt x="1177489" y="35784"/>
                      <a:pt x="1175325" y="42915"/>
                      <a:pt x="1175325" y="51829"/>
                    </a:cubicBezTo>
                    <a:lnTo>
                      <a:pt x="1175325" y="63481"/>
                    </a:lnTo>
                    <a:cubicBezTo>
                      <a:pt x="1175325" y="72395"/>
                      <a:pt x="1177553" y="79527"/>
                      <a:pt x="1181883" y="84748"/>
                    </a:cubicBezTo>
                    <a:cubicBezTo>
                      <a:pt x="1186276" y="90032"/>
                      <a:pt x="1192134" y="92643"/>
                      <a:pt x="1199456" y="92643"/>
                    </a:cubicBezTo>
                    <a:cubicBezTo>
                      <a:pt x="1206779" y="92643"/>
                      <a:pt x="1212509" y="90032"/>
                      <a:pt x="1216903" y="84748"/>
                    </a:cubicBezTo>
                    <a:cubicBezTo>
                      <a:pt x="1221296" y="79463"/>
                      <a:pt x="1223461" y="72395"/>
                      <a:pt x="1223461" y="63481"/>
                    </a:cubicBezTo>
                    <a:lnTo>
                      <a:pt x="1223461" y="51829"/>
                    </a:lnTo>
                    <a:close/>
                    <a:moveTo>
                      <a:pt x="1123941" y="23495"/>
                    </a:moveTo>
                    <a:lnTo>
                      <a:pt x="1111525" y="23495"/>
                    </a:lnTo>
                    <a:lnTo>
                      <a:pt x="1132218" y="91624"/>
                    </a:lnTo>
                    <a:lnTo>
                      <a:pt x="1144253" y="91624"/>
                    </a:lnTo>
                    <a:lnTo>
                      <a:pt x="1164946" y="23495"/>
                    </a:lnTo>
                    <a:lnTo>
                      <a:pt x="1152594" y="23495"/>
                    </a:lnTo>
                    <a:lnTo>
                      <a:pt x="1139031" y="76343"/>
                    </a:lnTo>
                    <a:lnTo>
                      <a:pt x="1138267" y="79590"/>
                    </a:lnTo>
                    <a:lnTo>
                      <a:pt x="1138076" y="79590"/>
                    </a:lnTo>
                    <a:lnTo>
                      <a:pt x="1137312" y="76216"/>
                    </a:lnTo>
                    <a:lnTo>
                      <a:pt x="1123877" y="23495"/>
                    </a:lnTo>
                    <a:close/>
                    <a:moveTo>
                      <a:pt x="1069056" y="51765"/>
                    </a:moveTo>
                    <a:lnTo>
                      <a:pt x="1045561" y="51765"/>
                    </a:lnTo>
                    <a:lnTo>
                      <a:pt x="1045561" y="32536"/>
                    </a:lnTo>
                    <a:lnTo>
                      <a:pt x="1073258" y="32536"/>
                    </a:lnTo>
                    <a:lnTo>
                      <a:pt x="1073258" y="23495"/>
                    </a:lnTo>
                    <a:lnTo>
                      <a:pt x="1033909" y="23495"/>
                    </a:lnTo>
                    <a:lnTo>
                      <a:pt x="1033909" y="91624"/>
                    </a:lnTo>
                    <a:lnTo>
                      <a:pt x="1073258" y="91624"/>
                    </a:lnTo>
                    <a:lnTo>
                      <a:pt x="1073258" y="82710"/>
                    </a:lnTo>
                    <a:lnTo>
                      <a:pt x="1045561" y="82710"/>
                    </a:lnTo>
                    <a:lnTo>
                      <a:pt x="1045561" y="60743"/>
                    </a:lnTo>
                    <a:lnTo>
                      <a:pt x="1069056" y="60743"/>
                    </a:lnTo>
                    <a:lnTo>
                      <a:pt x="1069056" y="51702"/>
                    </a:lnTo>
                    <a:close/>
                    <a:moveTo>
                      <a:pt x="1005065" y="81055"/>
                    </a:moveTo>
                    <a:cubicBezTo>
                      <a:pt x="1003219" y="82901"/>
                      <a:pt x="1000544" y="83793"/>
                      <a:pt x="996915" y="83793"/>
                    </a:cubicBezTo>
                    <a:cubicBezTo>
                      <a:pt x="993286" y="83793"/>
                      <a:pt x="990739" y="82901"/>
                      <a:pt x="988638" y="80991"/>
                    </a:cubicBezTo>
                    <a:cubicBezTo>
                      <a:pt x="986537" y="79144"/>
                      <a:pt x="985518" y="75961"/>
                      <a:pt x="985454" y="71568"/>
                    </a:cubicBezTo>
                    <a:lnTo>
                      <a:pt x="973739" y="71568"/>
                    </a:lnTo>
                    <a:cubicBezTo>
                      <a:pt x="973739" y="78826"/>
                      <a:pt x="975840" y="84175"/>
                      <a:pt x="979978" y="87613"/>
                    </a:cubicBezTo>
                    <a:cubicBezTo>
                      <a:pt x="984181" y="90987"/>
                      <a:pt x="989784" y="92707"/>
                      <a:pt x="996915" y="92707"/>
                    </a:cubicBezTo>
                    <a:cubicBezTo>
                      <a:pt x="1004047" y="92707"/>
                      <a:pt x="1009458" y="91051"/>
                      <a:pt x="1013470" y="87740"/>
                    </a:cubicBezTo>
                    <a:cubicBezTo>
                      <a:pt x="1017481" y="84429"/>
                      <a:pt x="1019519" y="79845"/>
                      <a:pt x="1019519" y="73860"/>
                    </a:cubicBezTo>
                    <a:cubicBezTo>
                      <a:pt x="1019519" y="67875"/>
                      <a:pt x="1017927" y="63672"/>
                      <a:pt x="1014807" y="60743"/>
                    </a:cubicBezTo>
                    <a:cubicBezTo>
                      <a:pt x="1011623" y="57814"/>
                      <a:pt x="1006593" y="55331"/>
                      <a:pt x="999653" y="53166"/>
                    </a:cubicBezTo>
                    <a:cubicBezTo>
                      <a:pt x="994559" y="51511"/>
                      <a:pt x="991312" y="49855"/>
                      <a:pt x="989784" y="48200"/>
                    </a:cubicBezTo>
                    <a:cubicBezTo>
                      <a:pt x="988256" y="46608"/>
                      <a:pt x="987492" y="44316"/>
                      <a:pt x="987492" y="41323"/>
                    </a:cubicBezTo>
                    <a:cubicBezTo>
                      <a:pt x="987492" y="38331"/>
                      <a:pt x="988256" y="36038"/>
                      <a:pt x="989848" y="34192"/>
                    </a:cubicBezTo>
                    <a:cubicBezTo>
                      <a:pt x="991439" y="32409"/>
                      <a:pt x="993859" y="31454"/>
                      <a:pt x="997297" y="31454"/>
                    </a:cubicBezTo>
                    <a:cubicBezTo>
                      <a:pt x="1000735" y="31454"/>
                      <a:pt x="1003155" y="32536"/>
                      <a:pt x="1004747" y="34701"/>
                    </a:cubicBezTo>
                    <a:cubicBezTo>
                      <a:pt x="1006339" y="36866"/>
                      <a:pt x="1007166" y="39859"/>
                      <a:pt x="1007166" y="43615"/>
                    </a:cubicBezTo>
                    <a:lnTo>
                      <a:pt x="1018882" y="43615"/>
                    </a:lnTo>
                    <a:cubicBezTo>
                      <a:pt x="1018882" y="36802"/>
                      <a:pt x="1017036" y="31581"/>
                      <a:pt x="1013279" y="27952"/>
                    </a:cubicBezTo>
                    <a:cubicBezTo>
                      <a:pt x="1009522" y="24323"/>
                      <a:pt x="1004238" y="22540"/>
                      <a:pt x="997297" y="22540"/>
                    </a:cubicBezTo>
                    <a:cubicBezTo>
                      <a:pt x="990357" y="22540"/>
                      <a:pt x="985327" y="24259"/>
                      <a:pt x="981570" y="27634"/>
                    </a:cubicBezTo>
                    <a:cubicBezTo>
                      <a:pt x="977750" y="31072"/>
                      <a:pt x="975903" y="35656"/>
                      <a:pt x="975903" y="41387"/>
                    </a:cubicBezTo>
                    <a:cubicBezTo>
                      <a:pt x="975903" y="47117"/>
                      <a:pt x="977495" y="51765"/>
                      <a:pt x="980551" y="54567"/>
                    </a:cubicBezTo>
                    <a:cubicBezTo>
                      <a:pt x="983671" y="57432"/>
                      <a:pt x="988893" y="59852"/>
                      <a:pt x="996088" y="61953"/>
                    </a:cubicBezTo>
                    <a:cubicBezTo>
                      <a:pt x="1000672" y="63609"/>
                      <a:pt x="1003728" y="65264"/>
                      <a:pt x="1005384" y="66983"/>
                    </a:cubicBezTo>
                    <a:cubicBezTo>
                      <a:pt x="1007039" y="68702"/>
                      <a:pt x="1007867" y="70931"/>
                      <a:pt x="1007867" y="73796"/>
                    </a:cubicBezTo>
                    <a:cubicBezTo>
                      <a:pt x="1007867" y="76661"/>
                      <a:pt x="1006975" y="79144"/>
                      <a:pt x="1005129" y="80927"/>
                    </a:cubicBezTo>
                    <a:moveTo>
                      <a:pt x="959476" y="23368"/>
                    </a:moveTo>
                    <a:lnTo>
                      <a:pt x="947697" y="23368"/>
                    </a:lnTo>
                    <a:lnTo>
                      <a:pt x="947697" y="91497"/>
                    </a:lnTo>
                    <a:lnTo>
                      <a:pt x="959476" y="91497"/>
                    </a:lnTo>
                    <a:lnTo>
                      <a:pt x="959476" y="23368"/>
                    </a:lnTo>
                    <a:close/>
                    <a:moveTo>
                      <a:pt x="886062" y="23368"/>
                    </a:moveTo>
                    <a:lnTo>
                      <a:pt x="871290" y="23368"/>
                    </a:lnTo>
                    <a:lnTo>
                      <a:pt x="871290" y="91497"/>
                    </a:lnTo>
                    <a:lnTo>
                      <a:pt x="883006" y="91497"/>
                    </a:lnTo>
                    <a:lnTo>
                      <a:pt x="883006" y="46990"/>
                    </a:lnTo>
                    <a:lnTo>
                      <a:pt x="883197" y="46990"/>
                    </a:lnTo>
                    <a:lnTo>
                      <a:pt x="896886" y="91497"/>
                    </a:lnTo>
                    <a:lnTo>
                      <a:pt x="904781" y="91497"/>
                    </a:lnTo>
                    <a:lnTo>
                      <a:pt x="918407" y="47308"/>
                    </a:lnTo>
                    <a:lnTo>
                      <a:pt x="918598" y="47308"/>
                    </a:lnTo>
                    <a:lnTo>
                      <a:pt x="918598" y="91497"/>
                    </a:lnTo>
                    <a:lnTo>
                      <a:pt x="930378" y="91497"/>
                    </a:lnTo>
                    <a:lnTo>
                      <a:pt x="930378" y="23368"/>
                    </a:lnTo>
                    <a:lnTo>
                      <a:pt x="915606" y="23368"/>
                    </a:lnTo>
                    <a:lnTo>
                      <a:pt x="900898" y="77171"/>
                    </a:lnTo>
                    <a:lnTo>
                      <a:pt x="900707" y="77171"/>
                    </a:lnTo>
                    <a:lnTo>
                      <a:pt x="886062" y="23368"/>
                    </a:lnTo>
                    <a:close/>
                    <a:moveTo>
                      <a:pt x="851233" y="51638"/>
                    </a:moveTo>
                    <a:lnTo>
                      <a:pt x="827738" y="51638"/>
                    </a:lnTo>
                    <a:lnTo>
                      <a:pt x="827738" y="32409"/>
                    </a:lnTo>
                    <a:lnTo>
                      <a:pt x="855436" y="32409"/>
                    </a:lnTo>
                    <a:lnTo>
                      <a:pt x="855436" y="23368"/>
                    </a:lnTo>
                    <a:lnTo>
                      <a:pt x="816086" y="23368"/>
                    </a:lnTo>
                    <a:lnTo>
                      <a:pt x="816086" y="91497"/>
                    </a:lnTo>
                    <a:lnTo>
                      <a:pt x="855436" y="91497"/>
                    </a:lnTo>
                    <a:lnTo>
                      <a:pt x="855436" y="82583"/>
                    </a:lnTo>
                    <a:lnTo>
                      <a:pt x="827738" y="82583"/>
                    </a:lnTo>
                    <a:lnTo>
                      <a:pt x="827738" y="60616"/>
                    </a:lnTo>
                    <a:lnTo>
                      <a:pt x="851233" y="60616"/>
                    </a:lnTo>
                    <a:lnTo>
                      <a:pt x="851233" y="51574"/>
                    </a:lnTo>
                    <a:close/>
                    <a:moveTo>
                      <a:pt x="778965" y="23368"/>
                    </a:moveTo>
                    <a:lnTo>
                      <a:pt x="767250" y="23368"/>
                    </a:lnTo>
                    <a:lnTo>
                      <a:pt x="767250" y="91497"/>
                    </a:lnTo>
                    <a:lnTo>
                      <a:pt x="802651" y="91497"/>
                    </a:lnTo>
                    <a:lnTo>
                      <a:pt x="802651" y="82583"/>
                    </a:lnTo>
                    <a:lnTo>
                      <a:pt x="778965" y="82583"/>
                    </a:lnTo>
                    <a:lnTo>
                      <a:pt x="778965" y="23304"/>
                    </a:lnTo>
                    <a:close/>
                    <a:moveTo>
                      <a:pt x="753688" y="23368"/>
                    </a:moveTo>
                    <a:lnTo>
                      <a:pt x="709181" y="23368"/>
                    </a:lnTo>
                    <a:lnTo>
                      <a:pt x="709181" y="32409"/>
                    </a:lnTo>
                    <a:lnTo>
                      <a:pt x="725417" y="32409"/>
                    </a:lnTo>
                    <a:lnTo>
                      <a:pt x="725417" y="91561"/>
                    </a:lnTo>
                    <a:lnTo>
                      <a:pt x="737196" y="91561"/>
                    </a:lnTo>
                    <a:lnTo>
                      <a:pt x="737196" y="32409"/>
                    </a:lnTo>
                    <a:lnTo>
                      <a:pt x="753688" y="32409"/>
                    </a:lnTo>
                    <a:lnTo>
                      <a:pt x="753688" y="23368"/>
                    </a:lnTo>
                    <a:close/>
                    <a:moveTo>
                      <a:pt x="695491" y="23368"/>
                    </a:moveTo>
                    <a:lnTo>
                      <a:pt x="683775" y="23368"/>
                    </a:lnTo>
                    <a:lnTo>
                      <a:pt x="683775" y="53739"/>
                    </a:lnTo>
                    <a:lnTo>
                      <a:pt x="659707" y="53739"/>
                    </a:lnTo>
                    <a:lnTo>
                      <a:pt x="659707" y="23368"/>
                    </a:lnTo>
                    <a:lnTo>
                      <a:pt x="647992" y="23368"/>
                    </a:lnTo>
                    <a:lnTo>
                      <a:pt x="647992" y="91497"/>
                    </a:lnTo>
                    <a:lnTo>
                      <a:pt x="659707" y="91497"/>
                    </a:lnTo>
                    <a:lnTo>
                      <a:pt x="659707" y="62653"/>
                    </a:lnTo>
                    <a:lnTo>
                      <a:pt x="683775" y="62653"/>
                    </a:lnTo>
                    <a:lnTo>
                      <a:pt x="683775" y="91497"/>
                    </a:lnTo>
                    <a:lnTo>
                      <a:pt x="695491" y="91497"/>
                    </a:lnTo>
                    <a:lnTo>
                      <a:pt x="695491" y="23368"/>
                    </a:lnTo>
                    <a:close/>
                    <a:moveTo>
                      <a:pt x="621186" y="63354"/>
                    </a:moveTo>
                    <a:cubicBezTo>
                      <a:pt x="621186" y="69848"/>
                      <a:pt x="620103" y="74815"/>
                      <a:pt x="617938" y="78380"/>
                    </a:cubicBezTo>
                    <a:cubicBezTo>
                      <a:pt x="615774" y="81946"/>
                      <a:pt x="612717" y="83665"/>
                      <a:pt x="608833" y="83665"/>
                    </a:cubicBezTo>
                    <a:cubicBezTo>
                      <a:pt x="604949" y="83665"/>
                      <a:pt x="601766" y="81882"/>
                      <a:pt x="599601" y="78380"/>
                    </a:cubicBezTo>
                    <a:cubicBezTo>
                      <a:pt x="597436" y="74878"/>
                      <a:pt x="596353" y="69848"/>
                      <a:pt x="596353" y="63354"/>
                    </a:cubicBezTo>
                    <a:lnTo>
                      <a:pt x="596353" y="51638"/>
                    </a:lnTo>
                    <a:cubicBezTo>
                      <a:pt x="596353" y="45271"/>
                      <a:pt x="597436" y="40304"/>
                      <a:pt x="599537" y="36739"/>
                    </a:cubicBezTo>
                    <a:cubicBezTo>
                      <a:pt x="601638" y="33237"/>
                      <a:pt x="604695" y="31454"/>
                      <a:pt x="608706" y="31454"/>
                    </a:cubicBezTo>
                    <a:cubicBezTo>
                      <a:pt x="612717" y="31454"/>
                      <a:pt x="615710" y="33237"/>
                      <a:pt x="617875" y="36739"/>
                    </a:cubicBezTo>
                    <a:cubicBezTo>
                      <a:pt x="620040" y="40241"/>
                      <a:pt x="621122" y="45207"/>
                      <a:pt x="621122" y="51638"/>
                    </a:cubicBezTo>
                    <a:lnTo>
                      <a:pt x="621122" y="63354"/>
                    </a:lnTo>
                    <a:close/>
                    <a:moveTo>
                      <a:pt x="632901" y="51702"/>
                    </a:moveTo>
                    <a:cubicBezTo>
                      <a:pt x="632901" y="42788"/>
                      <a:pt x="630673" y="35720"/>
                      <a:pt x="626279" y="30372"/>
                    </a:cubicBezTo>
                    <a:cubicBezTo>
                      <a:pt x="621822" y="25087"/>
                      <a:pt x="616028" y="22413"/>
                      <a:pt x="608770" y="22413"/>
                    </a:cubicBezTo>
                    <a:cubicBezTo>
                      <a:pt x="601511" y="22413"/>
                      <a:pt x="595653" y="25087"/>
                      <a:pt x="591260" y="30372"/>
                    </a:cubicBezTo>
                    <a:cubicBezTo>
                      <a:pt x="586866" y="35656"/>
                      <a:pt x="584702" y="42788"/>
                      <a:pt x="584702" y="51702"/>
                    </a:cubicBezTo>
                    <a:lnTo>
                      <a:pt x="584702" y="63354"/>
                    </a:lnTo>
                    <a:cubicBezTo>
                      <a:pt x="584702" y="72268"/>
                      <a:pt x="586930" y="79399"/>
                      <a:pt x="591260" y="84620"/>
                    </a:cubicBezTo>
                    <a:cubicBezTo>
                      <a:pt x="595653" y="89905"/>
                      <a:pt x="601511" y="92516"/>
                      <a:pt x="608833" y="92516"/>
                    </a:cubicBezTo>
                    <a:cubicBezTo>
                      <a:pt x="616156" y="92516"/>
                      <a:pt x="621886" y="89905"/>
                      <a:pt x="626279" y="84620"/>
                    </a:cubicBezTo>
                    <a:cubicBezTo>
                      <a:pt x="630673" y="79335"/>
                      <a:pt x="632838" y="72268"/>
                      <a:pt x="632838" y="63354"/>
                    </a:cubicBezTo>
                    <a:lnTo>
                      <a:pt x="632838" y="51702"/>
                    </a:lnTo>
                    <a:close/>
                    <a:moveTo>
                      <a:pt x="559997" y="91561"/>
                    </a:moveTo>
                    <a:lnTo>
                      <a:pt x="574896" y="91561"/>
                    </a:lnTo>
                    <a:lnTo>
                      <a:pt x="554203" y="55140"/>
                    </a:lnTo>
                    <a:lnTo>
                      <a:pt x="573686" y="23431"/>
                    </a:lnTo>
                    <a:lnTo>
                      <a:pt x="559169" y="23431"/>
                    </a:lnTo>
                    <a:lnTo>
                      <a:pt x="544524" y="52657"/>
                    </a:lnTo>
                    <a:lnTo>
                      <a:pt x="540449" y="52657"/>
                    </a:lnTo>
                    <a:lnTo>
                      <a:pt x="540449" y="23431"/>
                    </a:lnTo>
                    <a:lnTo>
                      <a:pt x="528734" y="23431"/>
                    </a:lnTo>
                    <a:lnTo>
                      <a:pt x="528734" y="91561"/>
                    </a:lnTo>
                    <a:lnTo>
                      <a:pt x="540449" y="91561"/>
                    </a:lnTo>
                    <a:lnTo>
                      <a:pt x="540449" y="62399"/>
                    </a:lnTo>
                    <a:lnTo>
                      <a:pt x="545161" y="62399"/>
                    </a:lnTo>
                    <a:lnTo>
                      <a:pt x="559933" y="91561"/>
                    </a:lnTo>
                    <a:close/>
                    <a:moveTo>
                      <a:pt x="480980" y="51638"/>
                    </a:moveTo>
                    <a:lnTo>
                      <a:pt x="457485" y="51638"/>
                    </a:lnTo>
                    <a:lnTo>
                      <a:pt x="457485" y="32409"/>
                    </a:lnTo>
                    <a:lnTo>
                      <a:pt x="485182" y="32409"/>
                    </a:lnTo>
                    <a:lnTo>
                      <a:pt x="485182" y="23368"/>
                    </a:lnTo>
                    <a:lnTo>
                      <a:pt x="445833" y="23368"/>
                    </a:lnTo>
                    <a:lnTo>
                      <a:pt x="445833" y="91497"/>
                    </a:lnTo>
                    <a:lnTo>
                      <a:pt x="485182" y="91497"/>
                    </a:lnTo>
                    <a:lnTo>
                      <a:pt x="485182" y="82583"/>
                    </a:lnTo>
                    <a:lnTo>
                      <a:pt x="457485" y="82583"/>
                    </a:lnTo>
                    <a:lnTo>
                      <a:pt x="457485" y="60616"/>
                    </a:lnTo>
                    <a:lnTo>
                      <a:pt x="480980" y="60616"/>
                    </a:lnTo>
                    <a:lnTo>
                      <a:pt x="480980" y="51574"/>
                    </a:lnTo>
                    <a:close/>
                    <a:moveTo>
                      <a:pt x="416925" y="80927"/>
                    </a:moveTo>
                    <a:cubicBezTo>
                      <a:pt x="415143" y="82774"/>
                      <a:pt x="412405" y="83665"/>
                      <a:pt x="408775" y="83665"/>
                    </a:cubicBezTo>
                    <a:cubicBezTo>
                      <a:pt x="405337" y="83665"/>
                      <a:pt x="402599" y="82774"/>
                      <a:pt x="400498" y="80864"/>
                    </a:cubicBezTo>
                    <a:cubicBezTo>
                      <a:pt x="398397" y="79017"/>
                      <a:pt x="397378" y="75834"/>
                      <a:pt x="397314" y="71440"/>
                    </a:cubicBezTo>
                    <a:lnTo>
                      <a:pt x="385599" y="71440"/>
                    </a:lnTo>
                    <a:cubicBezTo>
                      <a:pt x="385599" y="78699"/>
                      <a:pt x="387700" y="84047"/>
                      <a:pt x="391839" y="87486"/>
                    </a:cubicBezTo>
                    <a:cubicBezTo>
                      <a:pt x="396041" y="90860"/>
                      <a:pt x="401644" y="92579"/>
                      <a:pt x="408712" y="92579"/>
                    </a:cubicBezTo>
                    <a:cubicBezTo>
                      <a:pt x="415779" y="92579"/>
                      <a:pt x="421255" y="90924"/>
                      <a:pt x="425266" y="87613"/>
                    </a:cubicBezTo>
                    <a:cubicBezTo>
                      <a:pt x="429278" y="84302"/>
                      <a:pt x="431315" y="79718"/>
                      <a:pt x="431315" y="73732"/>
                    </a:cubicBezTo>
                    <a:cubicBezTo>
                      <a:pt x="431315" y="67747"/>
                      <a:pt x="429723" y="63545"/>
                      <a:pt x="426604" y="60616"/>
                    </a:cubicBezTo>
                    <a:cubicBezTo>
                      <a:pt x="423420" y="57687"/>
                      <a:pt x="418390" y="55204"/>
                      <a:pt x="411450" y="53039"/>
                    </a:cubicBezTo>
                    <a:cubicBezTo>
                      <a:pt x="406356" y="51383"/>
                      <a:pt x="403108" y="49728"/>
                      <a:pt x="401580" y="48072"/>
                    </a:cubicBezTo>
                    <a:cubicBezTo>
                      <a:pt x="400052" y="46481"/>
                      <a:pt x="399288" y="44188"/>
                      <a:pt x="399288" y="41196"/>
                    </a:cubicBezTo>
                    <a:cubicBezTo>
                      <a:pt x="399288" y="38203"/>
                      <a:pt x="400052" y="35911"/>
                      <a:pt x="401644" y="34065"/>
                    </a:cubicBezTo>
                    <a:cubicBezTo>
                      <a:pt x="403236" y="32282"/>
                      <a:pt x="405655" y="31327"/>
                      <a:pt x="409094" y="31327"/>
                    </a:cubicBezTo>
                    <a:cubicBezTo>
                      <a:pt x="412532" y="31327"/>
                      <a:pt x="414952" y="32409"/>
                      <a:pt x="416543" y="34574"/>
                    </a:cubicBezTo>
                    <a:cubicBezTo>
                      <a:pt x="418135" y="36739"/>
                      <a:pt x="418963" y="39731"/>
                      <a:pt x="418963" y="43488"/>
                    </a:cubicBezTo>
                    <a:lnTo>
                      <a:pt x="430679" y="43488"/>
                    </a:lnTo>
                    <a:cubicBezTo>
                      <a:pt x="430679" y="36675"/>
                      <a:pt x="428832" y="31454"/>
                      <a:pt x="425075" y="27825"/>
                    </a:cubicBezTo>
                    <a:cubicBezTo>
                      <a:pt x="421319" y="24195"/>
                      <a:pt x="416034" y="22413"/>
                      <a:pt x="409094" y="22413"/>
                    </a:cubicBezTo>
                    <a:cubicBezTo>
                      <a:pt x="402153" y="22413"/>
                      <a:pt x="397123" y="24132"/>
                      <a:pt x="393367" y="27506"/>
                    </a:cubicBezTo>
                    <a:cubicBezTo>
                      <a:pt x="389610" y="30945"/>
                      <a:pt x="387700" y="35529"/>
                      <a:pt x="387700" y="41260"/>
                    </a:cubicBezTo>
                    <a:cubicBezTo>
                      <a:pt x="387700" y="46990"/>
                      <a:pt x="389292" y="51638"/>
                      <a:pt x="392348" y="54440"/>
                    </a:cubicBezTo>
                    <a:cubicBezTo>
                      <a:pt x="395468" y="57305"/>
                      <a:pt x="400689" y="59725"/>
                      <a:pt x="407884" y="61826"/>
                    </a:cubicBezTo>
                    <a:cubicBezTo>
                      <a:pt x="412468" y="63481"/>
                      <a:pt x="415525" y="65137"/>
                      <a:pt x="417180" y="66856"/>
                    </a:cubicBezTo>
                    <a:cubicBezTo>
                      <a:pt x="418836" y="68575"/>
                      <a:pt x="419663" y="70803"/>
                      <a:pt x="419663" y="73669"/>
                    </a:cubicBezTo>
                    <a:cubicBezTo>
                      <a:pt x="419663" y="76534"/>
                      <a:pt x="418772" y="79017"/>
                      <a:pt x="416925" y="80800"/>
                    </a:cubicBezTo>
                    <a:moveTo>
                      <a:pt x="349115" y="32282"/>
                    </a:moveTo>
                    <a:cubicBezTo>
                      <a:pt x="352680" y="32282"/>
                      <a:pt x="355609" y="34065"/>
                      <a:pt x="357901" y="37630"/>
                    </a:cubicBezTo>
                    <a:cubicBezTo>
                      <a:pt x="360194" y="41196"/>
                      <a:pt x="361340" y="45717"/>
                      <a:pt x="361340" y="51192"/>
                    </a:cubicBezTo>
                    <a:lnTo>
                      <a:pt x="361340" y="63545"/>
                    </a:lnTo>
                    <a:cubicBezTo>
                      <a:pt x="361340" y="69148"/>
                      <a:pt x="360194" y="73732"/>
                      <a:pt x="357901" y="77234"/>
                    </a:cubicBezTo>
                    <a:cubicBezTo>
                      <a:pt x="355609" y="80736"/>
                      <a:pt x="352680" y="82519"/>
                      <a:pt x="349115" y="82519"/>
                    </a:cubicBezTo>
                    <a:lnTo>
                      <a:pt x="340009" y="82519"/>
                    </a:lnTo>
                    <a:lnTo>
                      <a:pt x="340009" y="32282"/>
                    </a:lnTo>
                    <a:lnTo>
                      <a:pt x="349115" y="32282"/>
                    </a:lnTo>
                    <a:close/>
                    <a:moveTo>
                      <a:pt x="349115" y="91433"/>
                    </a:moveTo>
                    <a:cubicBezTo>
                      <a:pt x="356055" y="91433"/>
                      <a:pt x="361785" y="88886"/>
                      <a:pt x="366306" y="83729"/>
                    </a:cubicBezTo>
                    <a:cubicBezTo>
                      <a:pt x="370827" y="78571"/>
                      <a:pt x="373119" y="71886"/>
                      <a:pt x="373119" y="63545"/>
                    </a:cubicBezTo>
                    <a:lnTo>
                      <a:pt x="373119" y="51256"/>
                    </a:lnTo>
                    <a:cubicBezTo>
                      <a:pt x="373119" y="42915"/>
                      <a:pt x="370890" y="36166"/>
                      <a:pt x="366306" y="31008"/>
                    </a:cubicBezTo>
                    <a:cubicBezTo>
                      <a:pt x="361785" y="25851"/>
                      <a:pt x="356055" y="23304"/>
                      <a:pt x="349115" y="23304"/>
                    </a:cubicBezTo>
                    <a:lnTo>
                      <a:pt x="328294" y="23304"/>
                    </a:lnTo>
                    <a:lnTo>
                      <a:pt x="328294" y="91433"/>
                    </a:lnTo>
                    <a:lnTo>
                      <a:pt x="349115" y="91433"/>
                    </a:lnTo>
                    <a:close/>
                    <a:moveTo>
                      <a:pt x="280158" y="32282"/>
                    </a:moveTo>
                    <a:lnTo>
                      <a:pt x="290218" y="32282"/>
                    </a:lnTo>
                    <a:cubicBezTo>
                      <a:pt x="293401" y="32282"/>
                      <a:pt x="295821" y="33301"/>
                      <a:pt x="297349" y="35338"/>
                    </a:cubicBezTo>
                    <a:cubicBezTo>
                      <a:pt x="298877" y="37376"/>
                      <a:pt x="299705" y="40177"/>
                      <a:pt x="299705" y="43743"/>
                    </a:cubicBezTo>
                    <a:cubicBezTo>
                      <a:pt x="299705" y="47308"/>
                      <a:pt x="298941" y="50110"/>
                      <a:pt x="297413" y="51956"/>
                    </a:cubicBezTo>
                    <a:cubicBezTo>
                      <a:pt x="295885" y="53803"/>
                      <a:pt x="293465" y="54758"/>
                      <a:pt x="290218" y="54758"/>
                    </a:cubicBezTo>
                    <a:lnTo>
                      <a:pt x="280158" y="54758"/>
                    </a:lnTo>
                    <a:lnTo>
                      <a:pt x="280158" y="32218"/>
                    </a:lnTo>
                    <a:close/>
                    <a:moveTo>
                      <a:pt x="291046" y="63800"/>
                    </a:moveTo>
                    <a:cubicBezTo>
                      <a:pt x="293974" y="63800"/>
                      <a:pt x="296267" y="64755"/>
                      <a:pt x="297795" y="66728"/>
                    </a:cubicBezTo>
                    <a:cubicBezTo>
                      <a:pt x="299323" y="68702"/>
                      <a:pt x="300087" y="71504"/>
                      <a:pt x="300087" y="75133"/>
                    </a:cubicBezTo>
                    <a:lnTo>
                      <a:pt x="300087" y="80673"/>
                    </a:lnTo>
                    <a:cubicBezTo>
                      <a:pt x="300087" y="82837"/>
                      <a:pt x="300151" y="84875"/>
                      <a:pt x="300278" y="86912"/>
                    </a:cubicBezTo>
                    <a:cubicBezTo>
                      <a:pt x="300405" y="88950"/>
                      <a:pt x="300787" y="90414"/>
                      <a:pt x="301424" y="91369"/>
                    </a:cubicBezTo>
                    <a:lnTo>
                      <a:pt x="313458" y="91369"/>
                    </a:lnTo>
                    <a:lnTo>
                      <a:pt x="313458" y="90351"/>
                    </a:lnTo>
                    <a:cubicBezTo>
                      <a:pt x="312821" y="89459"/>
                      <a:pt x="312312" y="88122"/>
                      <a:pt x="312121" y="86276"/>
                    </a:cubicBezTo>
                    <a:cubicBezTo>
                      <a:pt x="311866" y="84429"/>
                      <a:pt x="311739" y="82583"/>
                      <a:pt x="311739" y="80736"/>
                    </a:cubicBezTo>
                    <a:lnTo>
                      <a:pt x="311739" y="75069"/>
                    </a:lnTo>
                    <a:cubicBezTo>
                      <a:pt x="311739" y="70867"/>
                      <a:pt x="310975" y="67429"/>
                      <a:pt x="309447" y="64691"/>
                    </a:cubicBezTo>
                    <a:cubicBezTo>
                      <a:pt x="307919" y="61953"/>
                      <a:pt x="305372" y="60043"/>
                      <a:pt x="301742" y="58897"/>
                    </a:cubicBezTo>
                    <a:cubicBezTo>
                      <a:pt x="304926" y="57305"/>
                      <a:pt x="307346" y="55267"/>
                      <a:pt x="308937" y="52657"/>
                    </a:cubicBezTo>
                    <a:cubicBezTo>
                      <a:pt x="310529" y="50046"/>
                      <a:pt x="311357" y="46926"/>
                      <a:pt x="311357" y="43233"/>
                    </a:cubicBezTo>
                    <a:cubicBezTo>
                      <a:pt x="311357" y="36802"/>
                      <a:pt x="309510" y="31900"/>
                      <a:pt x="305817" y="28461"/>
                    </a:cubicBezTo>
                    <a:cubicBezTo>
                      <a:pt x="302124" y="25023"/>
                      <a:pt x="296903" y="23240"/>
                      <a:pt x="290090" y="23240"/>
                    </a:cubicBezTo>
                    <a:lnTo>
                      <a:pt x="268315" y="23240"/>
                    </a:lnTo>
                    <a:lnTo>
                      <a:pt x="268315" y="91369"/>
                    </a:lnTo>
                    <a:lnTo>
                      <a:pt x="280030" y="91369"/>
                    </a:lnTo>
                    <a:lnTo>
                      <a:pt x="280030" y="63736"/>
                    </a:lnTo>
                    <a:lnTo>
                      <a:pt x="290918" y="63736"/>
                    </a:lnTo>
                    <a:close/>
                    <a:moveTo>
                      <a:pt x="239216" y="0"/>
                    </a:moveTo>
                    <a:cubicBezTo>
                      <a:pt x="239216" y="1974"/>
                      <a:pt x="238834" y="3629"/>
                      <a:pt x="237943" y="4966"/>
                    </a:cubicBezTo>
                    <a:cubicBezTo>
                      <a:pt x="237115" y="6304"/>
                      <a:pt x="236033" y="6940"/>
                      <a:pt x="234823" y="6940"/>
                    </a:cubicBezTo>
                    <a:cubicBezTo>
                      <a:pt x="233168" y="6940"/>
                      <a:pt x="230939" y="5985"/>
                      <a:pt x="228201" y="4075"/>
                    </a:cubicBezTo>
                    <a:cubicBezTo>
                      <a:pt x="225400" y="2165"/>
                      <a:pt x="223107" y="1210"/>
                      <a:pt x="221325" y="1210"/>
                    </a:cubicBezTo>
                    <a:cubicBezTo>
                      <a:pt x="218396" y="1210"/>
                      <a:pt x="216040" y="2420"/>
                      <a:pt x="214193" y="4903"/>
                    </a:cubicBezTo>
                    <a:cubicBezTo>
                      <a:pt x="212347" y="7386"/>
                      <a:pt x="211455" y="10442"/>
                      <a:pt x="211455" y="14071"/>
                    </a:cubicBezTo>
                    <a:lnTo>
                      <a:pt x="217759" y="15727"/>
                    </a:lnTo>
                    <a:cubicBezTo>
                      <a:pt x="217759" y="13753"/>
                      <a:pt x="218141" y="12161"/>
                      <a:pt x="218969" y="10888"/>
                    </a:cubicBezTo>
                    <a:cubicBezTo>
                      <a:pt x="219796" y="9614"/>
                      <a:pt x="220815" y="8978"/>
                      <a:pt x="222089" y="8978"/>
                    </a:cubicBezTo>
                    <a:cubicBezTo>
                      <a:pt x="223744" y="8978"/>
                      <a:pt x="225845" y="9933"/>
                      <a:pt x="228392" y="11843"/>
                    </a:cubicBezTo>
                    <a:cubicBezTo>
                      <a:pt x="230939" y="13753"/>
                      <a:pt x="233359" y="14708"/>
                      <a:pt x="235587" y="14708"/>
                    </a:cubicBezTo>
                    <a:cubicBezTo>
                      <a:pt x="238516" y="14708"/>
                      <a:pt x="240872" y="13498"/>
                      <a:pt x="242718" y="11079"/>
                    </a:cubicBezTo>
                    <a:cubicBezTo>
                      <a:pt x="244565" y="8659"/>
                      <a:pt x="245456" y="5603"/>
                      <a:pt x="245456" y="1974"/>
                    </a:cubicBezTo>
                    <a:lnTo>
                      <a:pt x="239153" y="191"/>
                    </a:lnTo>
                    <a:close/>
                    <a:moveTo>
                      <a:pt x="241700" y="63226"/>
                    </a:moveTo>
                    <a:cubicBezTo>
                      <a:pt x="241700" y="69721"/>
                      <a:pt x="240617" y="74687"/>
                      <a:pt x="238452" y="78253"/>
                    </a:cubicBezTo>
                    <a:cubicBezTo>
                      <a:pt x="236287" y="81819"/>
                      <a:pt x="233231" y="83538"/>
                      <a:pt x="229347" y="83538"/>
                    </a:cubicBezTo>
                    <a:cubicBezTo>
                      <a:pt x="225463" y="83538"/>
                      <a:pt x="222280" y="81755"/>
                      <a:pt x="220115" y="78253"/>
                    </a:cubicBezTo>
                    <a:cubicBezTo>
                      <a:pt x="217950" y="74751"/>
                      <a:pt x="216867" y="69721"/>
                      <a:pt x="216867" y="63226"/>
                    </a:cubicBezTo>
                    <a:lnTo>
                      <a:pt x="216867" y="51511"/>
                    </a:lnTo>
                    <a:cubicBezTo>
                      <a:pt x="216867" y="45144"/>
                      <a:pt x="217950" y="40177"/>
                      <a:pt x="220051" y="36611"/>
                    </a:cubicBezTo>
                    <a:cubicBezTo>
                      <a:pt x="222152" y="33110"/>
                      <a:pt x="225209" y="31327"/>
                      <a:pt x="229220" y="31327"/>
                    </a:cubicBezTo>
                    <a:cubicBezTo>
                      <a:pt x="233231" y="31327"/>
                      <a:pt x="236224" y="33110"/>
                      <a:pt x="238389" y="36611"/>
                    </a:cubicBezTo>
                    <a:cubicBezTo>
                      <a:pt x="240553" y="40113"/>
                      <a:pt x="241636" y="45080"/>
                      <a:pt x="241636" y="51511"/>
                    </a:cubicBezTo>
                    <a:lnTo>
                      <a:pt x="241636" y="63226"/>
                    </a:lnTo>
                    <a:close/>
                    <a:moveTo>
                      <a:pt x="253415" y="51574"/>
                    </a:moveTo>
                    <a:cubicBezTo>
                      <a:pt x="253415" y="42660"/>
                      <a:pt x="251187" y="35593"/>
                      <a:pt x="246793" y="30244"/>
                    </a:cubicBezTo>
                    <a:cubicBezTo>
                      <a:pt x="242336" y="24959"/>
                      <a:pt x="236542" y="22285"/>
                      <a:pt x="229284" y="22285"/>
                    </a:cubicBezTo>
                    <a:cubicBezTo>
                      <a:pt x="222025" y="22285"/>
                      <a:pt x="216167" y="24959"/>
                      <a:pt x="211774" y="30244"/>
                    </a:cubicBezTo>
                    <a:cubicBezTo>
                      <a:pt x="207380" y="35529"/>
                      <a:pt x="205215" y="42660"/>
                      <a:pt x="205215" y="51574"/>
                    </a:cubicBezTo>
                    <a:lnTo>
                      <a:pt x="205215" y="63226"/>
                    </a:lnTo>
                    <a:cubicBezTo>
                      <a:pt x="205215" y="72141"/>
                      <a:pt x="207380" y="79272"/>
                      <a:pt x="211774" y="84493"/>
                    </a:cubicBezTo>
                    <a:cubicBezTo>
                      <a:pt x="216167" y="89778"/>
                      <a:pt x="222025" y="92388"/>
                      <a:pt x="229347" y="92388"/>
                    </a:cubicBezTo>
                    <a:cubicBezTo>
                      <a:pt x="236669" y="92388"/>
                      <a:pt x="242400" y="89778"/>
                      <a:pt x="246793" y="84493"/>
                    </a:cubicBezTo>
                    <a:cubicBezTo>
                      <a:pt x="251187" y="79208"/>
                      <a:pt x="253352" y="72141"/>
                      <a:pt x="253352" y="63226"/>
                    </a:cubicBezTo>
                    <a:lnTo>
                      <a:pt x="253352" y="51574"/>
                    </a:lnTo>
                    <a:close/>
                    <a:moveTo>
                      <a:pt x="153832" y="23240"/>
                    </a:moveTo>
                    <a:lnTo>
                      <a:pt x="141416" y="23240"/>
                    </a:lnTo>
                    <a:lnTo>
                      <a:pt x="162109" y="91369"/>
                    </a:lnTo>
                    <a:lnTo>
                      <a:pt x="174143" y="91369"/>
                    </a:lnTo>
                    <a:lnTo>
                      <a:pt x="194837" y="23240"/>
                    </a:lnTo>
                    <a:lnTo>
                      <a:pt x="182484" y="23240"/>
                    </a:lnTo>
                    <a:lnTo>
                      <a:pt x="168922" y="76088"/>
                    </a:lnTo>
                    <a:lnTo>
                      <a:pt x="168158" y="79335"/>
                    </a:lnTo>
                    <a:lnTo>
                      <a:pt x="167967" y="79335"/>
                    </a:lnTo>
                    <a:lnTo>
                      <a:pt x="167203" y="75961"/>
                    </a:lnTo>
                    <a:lnTo>
                      <a:pt x="153768" y="23240"/>
                    </a:lnTo>
                    <a:close/>
                    <a:moveTo>
                      <a:pt x="79718" y="40368"/>
                    </a:moveTo>
                    <a:lnTo>
                      <a:pt x="79909" y="40368"/>
                    </a:lnTo>
                    <a:lnTo>
                      <a:pt x="87868" y="66983"/>
                    </a:lnTo>
                    <a:lnTo>
                      <a:pt x="71759" y="66983"/>
                    </a:lnTo>
                    <a:lnTo>
                      <a:pt x="79718" y="40368"/>
                    </a:lnTo>
                    <a:close/>
                    <a:moveTo>
                      <a:pt x="95254" y="91369"/>
                    </a:moveTo>
                    <a:lnTo>
                      <a:pt x="107479" y="91369"/>
                    </a:lnTo>
                    <a:lnTo>
                      <a:pt x="85957" y="23240"/>
                    </a:lnTo>
                    <a:lnTo>
                      <a:pt x="73860" y="23240"/>
                    </a:lnTo>
                    <a:lnTo>
                      <a:pt x="52339" y="91369"/>
                    </a:lnTo>
                    <a:lnTo>
                      <a:pt x="64564" y="91369"/>
                    </a:lnTo>
                    <a:lnTo>
                      <a:pt x="69148" y="75961"/>
                    </a:lnTo>
                    <a:lnTo>
                      <a:pt x="90669" y="75961"/>
                    </a:lnTo>
                    <a:lnTo>
                      <a:pt x="95317" y="91369"/>
                    </a:lnTo>
                    <a:close/>
                    <a:moveTo>
                      <a:pt x="29034" y="70358"/>
                    </a:moveTo>
                    <a:cubicBezTo>
                      <a:pt x="29034" y="74433"/>
                      <a:pt x="28270" y="77616"/>
                      <a:pt x="26742" y="79972"/>
                    </a:cubicBezTo>
                    <a:cubicBezTo>
                      <a:pt x="25214" y="82328"/>
                      <a:pt x="23177" y="83474"/>
                      <a:pt x="20757" y="83474"/>
                    </a:cubicBezTo>
                    <a:cubicBezTo>
                      <a:pt x="17956" y="83474"/>
                      <a:pt x="15727" y="82455"/>
                      <a:pt x="14135" y="80482"/>
                    </a:cubicBezTo>
                    <a:cubicBezTo>
                      <a:pt x="12543" y="78508"/>
                      <a:pt x="11716" y="75451"/>
                      <a:pt x="11716" y="71313"/>
                    </a:cubicBezTo>
                    <a:lnTo>
                      <a:pt x="0" y="71313"/>
                    </a:lnTo>
                    <a:cubicBezTo>
                      <a:pt x="0" y="78317"/>
                      <a:pt x="1847" y="83602"/>
                      <a:pt x="5476" y="87103"/>
                    </a:cubicBezTo>
                    <a:cubicBezTo>
                      <a:pt x="9169" y="90605"/>
                      <a:pt x="14263" y="92325"/>
                      <a:pt x="20757" y="92325"/>
                    </a:cubicBezTo>
                    <a:cubicBezTo>
                      <a:pt x="26742" y="92325"/>
                      <a:pt x="31581" y="90351"/>
                      <a:pt x="35211" y="86467"/>
                    </a:cubicBezTo>
                    <a:cubicBezTo>
                      <a:pt x="38904" y="82519"/>
                      <a:pt x="40750" y="77171"/>
                      <a:pt x="40750" y="70358"/>
                    </a:cubicBezTo>
                    <a:lnTo>
                      <a:pt x="40750" y="23177"/>
                    </a:lnTo>
                    <a:lnTo>
                      <a:pt x="29034" y="23177"/>
                    </a:lnTo>
                    <a:lnTo>
                      <a:pt x="29034" y="70358"/>
                    </a:lnTo>
                    <a:close/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DD90FCD5-AED8-4CD2-CB6A-BB10E04CE2AE}"/>
                  </a:ext>
                </a:extLst>
              </p:cNvPr>
              <p:cNvSpPr/>
              <p:nvPr/>
            </p:nvSpPr>
            <p:spPr>
              <a:xfrm>
                <a:off x="1163100" y="842318"/>
                <a:ext cx="1276945" cy="92579"/>
              </a:xfrm>
              <a:custGeom>
                <a:avLst/>
                <a:gdLst>
                  <a:gd name="connsiteX0" fmla="*/ 1272743 w 1276945"/>
                  <a:gd name="connsiteY0" fmla="*/ 51574 h 92579"/>
                  <a:gd name="connsiteX1" fmla="*/ 1249248 w 1276945"/>
                  <a:gd name="connsiteY1" fmla="*/ 51574 h 92579"/>
                  <a:gd name="connsiteX2" fmla="*/ 1249248 w 1276945"/>
                  <a:gd name="connsiteY2" fmla="*/ 32345 h 92579"/>
                  <a:gd name="connsiteX3" fmla="*/ 1276945 w 1276945"/>
                  <a:gd name="connsiteY3" fmla="*/ 32345 h 92579"/>
                  <a:gd name="connsiteX4" fmla="*/ 1276945 w 1276945"/>
                  <a:gd name="connsiteY4" fmla="*/ 23304 h 92579"/>
                  <a:gd name="connsiteX5" fmla="*/ 1237596 w 1276945"/>
                  <a:gd name="connsiteY5" fmla="*/ 23304 h 92579"/>
                  <a:gd name="connsiteX6" fmla="*/ 1237596 w 1276945"/>
                  <a:gd name="connsiteY6" fmla="*/ 91433 h 92579"/>
                  <a:gd name="connsiteX7" fmla="*/ 1276945 w 1276945"/>
                  <a:gd name="connsiteY7" fmla="*/ 91433 h 92579"/>
                  <a:gd name="connsiteX8" fmla="*/ 1276945 w 1276945"/>
                  <a:gd name="connsiteY8" fmla="*/ 82519 h 92579"/>
                  <a:gd name="connsiteX9" fmla="*/ 1249248 w 1276945"/>
                  <a:gd name="connsiteY9" fmla="*/ 82519 h 92579"/>
                  <a:gd name="connsiteX10" fmla="*/ 1249248 w 1276945"/>
                  <a:gd name="connsiteY10" fmla="*/ 60552 h 92579"/>
                  <a:gd name="connsiteX11" fmla="*/ 1272743 w 1276945"/>
                  <a:gd name="connsiteY11" fmla="*/ 60552 h 92579"/>
                  <a:gd name="connsiteX12" fmla="*/ 1272743 w 1276945"/>
                  <a:gd name="connsiteY12" fmla="*/ 51574 h 92579"/>
                  <a:gd name="connsiteX13" fmla="*/ 1208689 w 1276945"/>
                  <a:gd name="connsiteY13" fmla="*/ 80864 h 92579"/>
                  <a:gd name="connsiteX14" fmla="*/ 1200539 w 1276945"/>
                  <a:gd name="connsiteY14" fmla="*/ 83602 h 92579"/>
                  <a:gd name="connsiteX15" fmla="*/ 1192261 w 1276945"/>
                  <a:gd name="connsiteY15" fmla="*/ 80800 h 92579"/>
                  <a:gd name="connsiteX16" fmla="*/ 1189078 w 1276945"/>
                  <a:gd name="connsiteY16" fmla="*/ 71377 h 92579"/>
                  <a:gd name="connsiteX17" fmla="*/ 1177362 w 1276945"/>
                  <a:gd name="connsiteY17" fmla="*/ 71377 h 92579"/>
                  <a:gd name="connsiteX18" fmla="*/ 1183602 w 1276945"/>
                  <a:gd name="connsiteY18" fmla="*/ 87422 h 92579"/>
                  <a:gd name="connsiteX19" fmla="*/ 1200539 w 1276945"/>
                  <a:gd name="connsiteY19" fmla="*/ 92516 h 92579"/>
                  <a:gd name="connsiteX20" fmla="*/ 1217094 w 1276945"/>
                  <a:gd name="connsiteY20" fmla="*/ 87549 h 92579"/>
                  <a:gd name="connsiteX21" fmla="*/ 1223142 w 1276945"/>
                  <a:gd name="connsiteY21" fmla="*/ 73669 h 92579"/>
                  <a:gd name="connsiteX22" fmla="*/ 1218431 w 1276945"/>
                  <a:gd name="connsiteY22" fmla="*/ 60552 h 92579"/>
                  <a:gd name="connsiteX23" fmla="*/ 1203277 w 1276945"/>
                  <a:gd name="connsiteY23" fmla="*/ 53039 h 92579"/>
                  <a:gd name="connsiteX24" fmla="*/ 1193408 w 1276945"/>
                  <a:gd name="connsiteY24" fmla="*/ 48072 h 92579"/>
                  <a:gd name="connsiteX25" fmla="*/ 1191115 w 1276945"/>
                  <a:gd name="connsiteY25" fmla="*/ 41196 h 92579"/>
                  <a:gd name="connsiteX26" fmla="*/ 1193471 w 1276945"/>
                  <a:gd name="connsiteY26" fmla="*/ 34065 h 92579"/>
                  <a:gd name="connsiteX27" fmla="*/ 1200921 w 1276945"/>
                  <a:gd name="connsiteY27" fmla="*/ 31327 h 92579"/>
                  <a:gd name="connsiteX28" fmla="*/ 1208371 w 1276945"/>
                  <a:gd name="connsiteY28" fmla="*/ 34574 h 92579"/>
                  <a:gd name="connsiteX29" fmla="*/ 1210790 w 1276945"/>
                  <a:gd name="connsiteY29" fmla="*/ 43488 h 92579"/>
                  <a:gd name="connsiteX30" fmla="*/ 1222506 w 1276945"/>
                  <a:gd name="connsiteY30" fmla="*/ 43488 h 92579"/>
                  <a:gd name="connsiteX31" fmla="*/ 1216903 w 1276945"/>
                  <a:gd name="connsiteY31" fmla="*/ 27825 h 92579"/>
                  <a:gd name="connsiteX32" fmla="*/ 1200921 w 1276945"/>
                  <a:gd name="connsiteY32" fmla="*/ 22413 h 92579"/>
                  <a:gd name="connsiteX33" fmla="*/ 1185194 w 1276945"/>
                  <a:gd name="connsiteY33" fmla="*/ 27506 h 92579"/>
                  <a:gd name="connsiteX34" fmla="*/ 1179527 w 1276945"/>
                  <a:gd name="connsiteY34" fmla="*/ 41260 h 92579"/>
                  <a:gd name="connsiteX35" fmla="*/ 1184175 w 1276945"/>
                  <a:gd name="connsiteY35" fmla="*/ 54440 h 92579"/>
                  <a:gd name="connsiteX36" fmla="*/ 1199711 w 1276945"/>
                  <a:gd name="connsiteY36" fmla="*/ 61826 h 92579"/>
                  <a:gd name="connsiteX37" fmla="*/ 1209007 w 1276945"/>
                  <a:gd name="connsiteY37" fmla="*/ 66856 h 92579"/>
                  <a:gd name="connsiteX38" fmla="*/ 1211490 w 1276945"/>
                  <a:gd name="connsiteY38" fmla="*/ 73669 h 92579"/>
                  <a:gd name="connsiteX39" fmla="*/ 1208753 w 1276945"/>
                  <a:gd name="connsiteY39" fmla="*/ 80864 h 92579"/>
                  <a:gd name="connsiteX40" fmla="*/ 1152084 w 1276945"/>
                  <a:gd name="connsiteY40" fmla="*/ 23304 h 92579"/>
                  <a:gd name="connsiteX41" fmla="*/ 1152084 w 1276945"/>
                  <a:gd name="connsiteY41" fmla="*/ 68002 h 92579"/>
                  <a:gd name="connsiteX42" fmla="*/ 1148837 w 1276945"/>
                  <a:gd name="connsiteY42" fmla="*/ 79590 h 92579"/>
                  <a:gd name="connsiteX43" fmla="*/ 1139732 w 1276945"/>
                  <a:gd name="connsiteY43" fmla="*/ 83602 h 92579"/>
                  <a:gd name="connsiteX44" fmla="*/ 1130627 w 1276945"/>
                  <a:gd name="connsiteY44" fmla="*/ 79527 h 92579"/>
                  <a:gd name="connsiteX45" fmla="*/ 1127380 w 1276945"/>
                  <a:gd name="connsiteY45" fmla="*/ 68002 h 92579"/>
                  <a:gd name="connsiteX46" fmla="*/ 1127380 w 1276945"/>
                  <a:gd name="connsiteY46" fmla="*/ 23304 h 92579"/>
                  <a:gd name="connsiteX47" fmla="*/ 1115664 w 1276945"/>
                  <a:gd name="connsiteY47" fmla="*/ 23304 h 92579"/>
                  <a:gd name="connsiteX48" fmla="*/ 1115664 w 1276945"/>
                  <a:gd name="connsiteY48" fmla="*/ 68002 h 92579"/>
                  <a:gd name="connsiteX49" fmla="*/ 1122158 w 1276945"/>
                  <a:gd name="connsiteY49" fmla="*/ 86085 h 92579"/>
                  <a:gd name="connsiteX50" fmla="*/ 1139732 w 1276945"/>
                  <a:gd name="connsiteY50" fmla="*/ 92452 h 92579"/>
                  <a:gd name="connsiteX51" fmla="*/ 1157242 w 1276945"/>
                  <a:gd name="connsiteY51" fmla="*/ 86085 h 92579"/>
                  <a:gd name="connsiteX52" fmla="*/ 1163736 w 1276945"/>
                  <a:gd name="connsiteY52" fmla="*/ 68002 h 92579"/>
                  <a:gd name="connsiteX53" fmla="*/ 1163736 w 1276945"/>
                  <a:gd name="connsiteY53" fmla="*/ 23304 h 92579"/>
                  <a:gd name="connsiteX54" fmla="*/ 1152021 w 1276945"/>
                  <a:gd name="connsiteY54" fmla="*/ 23304 h 92579"/>
                  <a:gd name="connsiteX55" fmla="*/ 1089877 w 1276945"/>
                  <a:gd name="connsiteY55" fmla="*/ 91433 h 92579"/>
                  <a:gd name="connsiteX56" fmla="*/ 1104776 w 1276945"/>
                  <a:gd name="connsiteY56" fmla="*/ 91433 h 92579"/>
                  <a:gd name="connsiteX57" fmla="*/ 1084082 w 1276945"/>
                  <a:gd name="connsiteY57" fmla="*/ 55013 h 92579"/>
                  <a:gd name="connsiteX58" fmla="*/ 1103566 w 1276945"/>
                  <a:gd name="connsiteY58" fmla="*/ 23304 h 92579"/>
                  <a:gd name="connsiteX59" fmla="*/ 1089049 w 1276945"/>
                  <a:gd name="connsiteY59" fmla="*/ 23304 h 92579"/>
                  <a:gd name="connsiteX60" fmla="*/ 1074340 w 1276945"/>
                  <a:gd name="connsiteY60" fmla="*/ 52530 h 92579"/>
                  <a:gd name="connsiteX61" fmla="*/ 1070329 w 1276945"/>
                  <a:gd name="connsiteY61" fmla="*/ 52530 h 92579"/>
                  <a:gd name="connsiteX62" fmla="*/ 1070329 w 1276945"/>
                  <a:gd name="connsiteY62" fmla="*/ 23304 h 92579"/>
                  <a:gd name="connsiteX63" fmla="*/ 1058613 w 1276945"/>
                  <a:gd name="connsiteY63" fmla="*/ 23304 h 92579"/>
                  <a:gd name="connsiteX64" fmla="*/ 1058613 w 1276945"/>
                  <a:gd name="connsiteY64" fmla="*/ 91433 h 92579"/>
                  <a:gd name="connsiteX65" fmla="*/ 1070329 w 1276945"/>
                  <a:gd name="connsiteY65" fmla="*/ 91433 h 92579"/>
                  <a:gd name="connsiteX66" fmla="*/ 1070329 w 1276945"/>
                  <a:gd name="connsiteY66" fmla="*/ 62335 h 92579"/>
                  <a:gd name="connsiteX67" fmla="*/ 1075041 w 1276945"/>
                  <a:gd name="connsiteY67" fmla="*/ 62335 h 92579"/>
                  <a:gd name="connsiteX68" fmla="*/ 1089877 w 1276945"/>
                  <a:gd name="connsiteY68" fmla="*/ 91433 h 92579"/>
                  <a:gd name="connsiteX69" fmla="*/ 1032126 w 1276945"/>
                  <a:gd name="connsiteY69" fmla="*/ 91433 h 92579"/>
                  <a:gd name="connsiteX70" fmla="*/ 1047025 w 1276945"/>
                  <a:gd name="connsiteY70" fmla="*/ 91433 h 92579"/>
                  <a:gd name="connsiteX71" fmla="*/ 1026332 w 1276945"/>
                  <a:gd name="connsiteY71" fmla="*/ 55013 h 92579"/>
                  <a:gd name="connsiteX72" fmla="*/ 1045815 w 1276945"/>
                  <a:gd name="connsiteY72" fmla="*/ 23304 h 92579"/>
                  <a:gd name="connsiteX73" fmla="*/ 1031298 w 1276945"/>
                  <a:gd name="connsiteY73" fmla="*/ 23304 h 92579"/>
                  <a:gd name="connsiteX74" fmla="*/ 1016590 w 1276945"/>
                  <a:gd name="connsiteY74" fmla="*/ 52530 h 92579"/>
                  <a:gd name="connsiteX75" fmla="*/ 1012579 w 1276945"/>
                  <a:gd name="connsiteY75" fmla="*/ 52530 h 92579"/>
                  <a:gd name="connsiteX76" fmla="*/ 1012579 w 1276945"/>
                  <a:gd name="connsiteY76" fmla="*/ 23304 h 92579"/>
                  <a:gd name="connsiteX77" fmla="*/ 1000863 w 1276945"/>
                  <a:gd name="connsiteY77" fmla="*/ 23304 h 92579"/>
                  <a:gd name="connsiteX78" fmla="*/ 1000863 w 1276945"/>
                  <a:gd name="connsiteY78" fmla="*/ 91433 h 92579"/>
                  <a:gd name="connsiteX79" fmla="*/ 1012579 w 1276945"/>
                  <a:gd name="connsiteY79" fmla="*/ 91433 h 92579"/>
                  <a:gd name="connsiteX80" fmla="*/ 1012579 w 1276945"/>
                  <a:gd name="connsiteY80" fmla="*/ 62335 h 92579"/>
                  <a:gd name="connsiteX81" fmla="*/ 1017290 w 1276945"/>
                  <a:gd name="connsiteY81" fmla="*/ 62335 h 92579"/>
                  <a:gd name="connsiteX82" fmla="*/ 1032062 w 1276945"/>
                  <a:gd name="connsiteY82" fmla="*/ 91433 h 92579"/>
                  <a:gd name="connsiteX83" fmla="*/ 983608 w 1276945"/>
                  <a:gd name="connsiteY83" fmla="*/ 23304 h 92579"/>
                  <a:gd name="connsiteX84" fmla="*/ 971828 w 1276945"/>
                  <a:gd name="connsiteY84" fmla="*/ 23304 h 92579"/>
                  <a:gd name="connsiteX85" fmla="*/ 971828 w 1276945"/>
                  <a:gd name="connsiteY85" fmla="*/ 91433 h 92579"/>
                  <a:gd name="connsiteX86" fmla="*/ 983608 w 1276945"/>
                  <a:gd name="connsiteY86" fmla="*/ 91433 h 92579"/>
                  <a:gd name="connsiteX87" fmla="*/ 983608 w 1276945"/>
                  <a:gd name="connsiteY87" fmla="*/ 23304 h 92579"/>
                  <a:gd name="connsiteX88" fmla="*/ 934771 w 1276945"/>
                  <a:gd name="connsiteY88" fmla="*/ 23304 h 92579"/>
                  <a:gd name="connsiteX89" fmla="*/ 923056 w 1276945"/>
                  <a:gd name="connsiteY89" fmla="*/ 23304 h 92579"/>
                  <a:gd name="connsiteX90" fmla="*/ 923056 w 1276945"/>
                  <a:gd name="connsiteY90" fmla="*/ 91433 h 92579"/>
                  <a:gd name="connsiteX91" fmla="*/ 958457 w 1276945"/>
                  <a:gd name="connsiteY91" fmla="*/ 91433 h 92579"/>
                  <a:gd name="connsiteX92" fmla="*/ 958457 w 1276945"/>
                  <a:gd name="connsiteY92" fmla="*/ 82519 h 92579"/>
                  <a:gd name="connsiteX93" fmla="*/ 934771 w 1276945"/>
                  <a:gd name="connsiteY93" fmla="*/ 82519 h 92579"/>
                  <a:gd name="connsiteX94" fmla="*/ 934771 w 1276945"/>
                  <a:gd name="connsiteY94" fmla="*/ 23240 h 92579"/>
                  <a:gd name="connsiteX95" fmla="*/ 894276 w 1276945"/>
                  <a:gd name="connsiteY95" fmla="*/ 80864 h 92579"/>
                  <a:gd name="connsiteX96" fmla="*/ 886126 w 1276945"/>
                  <a:gd name="connsiteY96" fmla="*/ 83602 h 92579"/>
                  <a:gd name="connsiteX97" fmla="*/ 877848 w 1276945"/>
                  <a:gd name="connsiteY97" fmla="*/ 80800 h 92579"/>
                  <a:gd name="connsiteX98" fmla="*/ 874665 w 1276945"/>
                  <a:gd name="connsiteY98" fmla="*/ 71377 h 92579"/>
                  <a:gd name="connsiteX99" fmla="*/ 862949 w 1276945"/>
                  <a:gd name="connsiteY99" fmla="*/ 71377 h 92579"/>
                  <a:gd name="connsiteX100" fmla="*/ 869189 w 1276945"/>
                  <a:gd name="connsiteY100" fmla="*/ 87422 h 92579"/>
                  <a:gd name="connsiteX101" fmla="*/ 886062 w 1276945"/>
                  <a:gd name="connsiteY101" fmla="*/ 92516 h 92579"/>
                  <a:gd name="connsiteX102" fmla="*/ 902617 w 1276945"/>
                  <a:gd name="connsiteY102" fmla="*/ 87549 h 92579"/>
                  <a:gd name="connsiteX103" fmla="*/ 908602 w 1276945"/>
                  <a:gd name="connsiteY103" fmla="*/ 73669 h 92579"/>
                  <a:gd name="connsiteX104" fmla="*/ 903890 w 1276945"/>
                  <a:gd name="connsiteY104" fmla="*/ 60552 h 92579"/>
                  <a:gd name="connsiteX105" fmla="*/ 888736 w 1276945"/>
                  <a:gd name="connsiteY105" fmla="*/ 53039 h 92579"/>
                  <a:gd name="connsiteX106" fmla="*/ 878867 w 1276945"/>
                  <a:gd name="connsiteY106" fmla="*/ 48072 h 92579"/>
                  <a:gd name="connsiteX107" fmla="*/ 876575 w 1276945"/>
                  <a:gd name="connsiteY107" fmla="*/ 41196 h 92579"/>
                  <a:gd name="connsiteX108" fmla="*/ 878931 w 1276945"/>
                  <a:gd name="connsiteY108" fmla="*/ 34065 h 92579"/>
                  <a:gd name="connsiteX109" fmla="*/ 886380 w 1276945"/>
                  <a:gd name="connsiteY109" fmla="*/ 31327 h 92579"/>
                  <a:gd name="connsiteX110" fmla="*/ 893830 w 1276945"/>
                  <a:gd name="connsiteY110" fmla="*/ 34574 h 92579"/>
                  <a:gd name="connsiteX111" fmla="*/ 896249 w 1276945"/>
                  <a:gd name="connsiteY111" fmla="*/ 43488 h 92579"/>
                  <a:gd name="connsiteX112" fmla="*/ 907965 w 1276945"/>
                  <a:gd name="connsiteY112" fmla="*/ 43488 h 92579"/>
                  <a:gd name="connsiteX113" fmla="*/ 902362 w 1276945"/>
                  <a:gd name="connsiteY113" fmla="*/ 27825 h 92579"/>
                  <a:gd name="connsiteX114" fmla="*/ 886380 w 1276945"/>
                  <a:gd name="connsiteY114" fmla="*/ 22413 h 92579"/>
                  <a:gd name="connsiteX115" fmla="*/ 870653 w 1276945"/>
                  <a:gd name="connsiteY115" fmla="*/ 27506 h 92579"/>
                  <a:gd name="connsiteX116" fmla="*/ 864986 w 1276945"/>
                  <a:gd name="connsiteY116" fmla="*/ 41260 h 92579"/>
                  <a:gd name="connsiteX117" fmla="*/ 869634 w 1276945"/>
                  <a:gd name="connsiteY117" fmla="*/ 54440 h 92579"/>
                  <a:gd name="connsiteX118" fmla="*/ 885171 w 1276945"/>
                  <a:gd name="connsiteY118" fmla="*/ 61826 h 92579"/>
                  <a:gd name="connsiteX119" fmla="*/ 894467 w 1276945"/>
                  <a:gd name="connsiteY119" fmla="*/ 66856 h 92579"/>
                  <a:gd name="connsiteX120" fmla="*/ 896886 w 1276945"/>
                  <a:gd name="connsiteY120" fmla="*/ 73669 h 92579"/>
                  <a:gd name="connsiteX121" fmla="*/ 894148 w 1276945"/>
                  <a:gd name="connsiteY121" fmla="*/ 80864 h 92579"/>
                  <a:gd name="connsiteX122" fmla="*/ 837480 w 1276945"/>
                  <a:gd name="connsiteY122" fmla="*/ 23304 h 92579"/>
                  <a:gd name="connsiteX123" fmla="*/ 837480 w 1276945"/>
                  <a:gd name="connsiteY123" fmla="*/ 68002 h 92579"/>
                  <a:gd name="connsiteX124" fmla="*/ 834233 w 1276945"/>
                  <a:gd name="connsiteY124" fmla="*/ 79590 h 92579"/>
                  <a:gd name="connsiteX125" fmla="*/ 825128 w 1276945"/>
                  <a:gd name="connsiteY125" fmla="*/ 83602 h 92579"/>
                  <a:gd name="connsiteX126" fmla="*/ 816022 w 1276945"/>
                  <a:gd name="connsiteY126" fmla="*/ 79527 h 92579"/>
                  <a:gd name="connsiteX127" fmla="*/ 812775 w 1276945"/>
                  <a:gd name="connsiteY127" fmla="*/ 68002 h 92579"/>
                  <a:gd name="connsiteX128" fmla="*/ 812775 w 1276945"/>
                  <a:gd name="connsiteY128" fmla="*/ 23304 h 92579"/>
                  <a:gd name="connsiteX129" fmla="*/ 801060 w 1276945"/>
                  <a:gd name="connsiteY129" fmla="*/ 23304 h 92579"/>
                  <a:gd name="connsiteX130" fmla="*/ 801060 w 1276945"/>
                  <a:gd name="connsiteY130" fmla="*/ 68002 h 92579"/>
                  <a:gd name="connsiteX131" fmla="*/ 807554 w 1276945"/>
                  <a:gd name="connsiteY131" fmla="*/ 86085 h 92579"/>
                  <a:gd name="connsiteX132" fmla="*/ 825128 w 1276945"/>
                  <a:gd name="connsiteY132" fmla="*/ 92452 h 92579"/>
                  <a:gd name="connsiteX133" fmla="*/ 842638 w 1276945"/>
                  <a:gd name="connsiteY133" fmla="*/ 86085 h 92579"/>
                  <a:gd name="connsiteX134" fmla="*/ 849132 w 1276945"/>
                  <a:gd name="connsiteY134" fmla="*/ 68002 h 92579"/>
                  <a:gd name="connsiteX135" fmla="*/ 849132 w 1276945"/>
                  <a:gd name="connsiteY135" fmla="*/ 23304 h 92579"/>
                  <a:gd name="connsiteX136" fmla="*/ 837416 w 1276945"/>
                  <a:gd name="connsiteY136" fmla="*/ 23304 h 92579"/>
                  <a:gd name="connsiteX137" fmla="*/ 785651 w 1276945"/>
                  <a:gd name="connsiteY137" fmla="*/ 56541 h 92579"/>
                  <a:gd name="connsiteX138" fmla="*/ 762856 w 1276945"/>
                  <a:gd name="connsiteY138" fmla="*/ 56541 h 92579"/>
                  <a:gd name="connsiteX139" fmla="*/ 762856 w 1276945"/>
                  <a:gd name="connsiteY139" fmla="*/ 65009 h 92579"/>
                  <a:gd name="connsiteX140" fmla="*/ 773999 w 1276945"/>
                  <a:gd name="connsiteY140" fmla="*/ 65009 h 92579"/>
                  <a:gd name="connsiteX141" fmla="*/ 773999 w 1276945"/>
                  <a:gd name="connsiteY141" fmla="*/ 79017 h 92579"/>
                  <a:gd name="connsiteX142" fmla="*/ 769797 w 1276945"/>
                  <a:gd name="connsiteY142" fmla="*/ 82201 h 92579"/>
                  <a:gd name="connsiteX143" fmla="*/ 762538 w 1276945"/>
                  <a:gd name="connsiteY143" fmla="*/ 83474 h 92579"/>
                  <a:gd name="connsiteX144" fmla="*/ 752860 w 1276945"/>
                  <a:gd name="connsiteY144" fmla="*/ 78253 h 92579"/>
                  <a:gd name="connsiteX145" fmla="*/ 749358 w 1276945"/>
                  <a:gd name="connsiteY145" fmla="*/ 64436 h 92579"/>
                  <a:gd name="connsiteX146" fmla="*/ 749358 w 1276945"/>
                  <a:gd name="connsiteY146" fmla="*/ 50174 h 92579"/>
                  <a:gd name="connsiteX147" fmla="*/ 752796 w 1276945"/>
                  <a:gd name="connsiteY147" fmla="*/ 36548 h 92579"/>
                  <a:gd name="connsiteX148" fmla="*/ 762092 w 1276945"/>
                  <a:gd name="connsiteY148" fmla="*/ 31327 h 92579"/>
                  <a:gd name="connsiteX149" fmla="*/ 769860 w 1276945"/>
                  <a:gd name="connsiteY149" fmla="*/ 34319 h 92579"/>
                  <a:gd name="connsiteX150" fmla="*/ 773235 w 1276945"/>
                  <a:gd name="connsiteY150" fmla="*/ 43615 h 92579"/>
                  <a:gd name="connsiteX151" fmla="*/ 784951 w 1276945"/>
                  <a:gd name="connsiteY151" fmla="*/ 43488 h 92579"/>
                  <a:gd name="connsiteX152" fmla="*/ 778392 w 1276945"/>
                  <a:gd name="connsiteY152" fmla="*/ 27761 h 92579"/>
                  <a:gd name="connsiteX153" fmla="*/ 762156 w 1276945"/>
                  <a:gd name="connsiteY153" fmla="*/ 22222 h 92579"/>
                  <a:gd name="connsiteX154" fmla="*/ 744455 w 1276945"/>
                  <a:gd name="connsiteY154" fmla="*/ 29862 h 92579"/>
                  <a:gd name="connsiteX155" fmla="*/ 737706 w 1276945"/>
                  <a:gd name="connsiteY155" fmla="*/ 50110 h 92579"/>
                  <a:gd name="connsiteX156" fmla="*/ 737706 w 1276945"/>
                  <a:gd name="connsiteY156" fmla="*/ 64309 h 92579"/>
                  <a:gd name="connsiteX157" fmla="*/ 744519 w 1276945"/>
                  <a:gd name="connsiteY157" fmla="*/ 84620 h 92579"/>
                  <a:gd name="connsiteX158" fmla="*/ 762602 w 1276945"/>
                  <a:gd name="connsiteY158" fmla="*/ 92261 h 92579"/>
                  <a:gd name="connsiteX159" fmla="*/ 777183 w 1276945"/>
                  <a:gd name="connsiteY159" fmla="*/ 89205 h 92579"/>
                  <a:gd name="connsiteX160" fmla="*/ 785651 w 1276945"/>
                  <a:gd name="connsiteY160" fmla="*/ 82010 h 92579"/>
                  <a:gd name="connsiteX161" fmla="*/ 785651 w 1276945"/>
                  <a:gd name="connsiteY161" fmla="*/ 56350 h 92579"/>
                  <a:gd name="connsiteX162" fmla="*/ 722170 w 1276945"/>
                  <a:gd name="connsiteY162" fmla="*/ 23304 h 92579"/>
                  <a:gd name="connsiteX163" fmla="*/ 710390 w 1276945"/>
                  <a:gd name="connsiteY163" fmla="*/ 23304 h 92579"/>
                  <a:gd name="connsiteX164" fmla="*/ 710390 w 1276945"/>
                  <a:gd name="connsiteY164" fmla="*/ 91433 h 92579"/>
                  <a:gd name="connsiteX165" fmla="*/ 722170 w 1276945"/>
                  <a:gd name="connsiteY165" fmla="*/ 91433 h 92579"/>
                  <a:gd name="connsiteX166" fmla="*/ 722170 w 1276945"/>
                  <a:gd name="connsiteY166" fmla="*/ 23304 h 92579"/>
                  <a:gd name="connsiteX167" fmla="*/ 681165 w 1276945"/>
                  <a:gd name="connsiteY167" fmla="*/ 0 h 92579"/>
                  <a:gd name="connsiteX168" fmla="*/ 679892 w 1276945"/>
                  <a:gd name="connsiteY168" fmla="*/ 4967 h 92579"/>
                  <a:gd name="connsiteX169" fmla="*/ 676771 w 1276945"/>
                  <a:gd name="connsiteY169" fmla="*/ 6940 h 92579"/>
                  <a:gd name="connsiteX170" fmla="*/ 670150 w 1276945"/>
                  <a:gd name="connsiteY170" fmla="*/ 4075 h 92579"/>
                  <a:gd name="connsiteX171" fmla="*/ 663273 w 1276945"/>
                  <a:gd name="connsiteY171" fmla="*/ 1146 h 92579"/>
                  <a:gd name="connsiteX172" fmla="*/ 656142 w 1276945"/>
                  <a:gd name="connsiteY172" fmla="*/ 4839 h 92579"/>
                  <a:gd name="connsiteX173" fmla="*/ 653404 w 1276945"/>
                  <a:gd name="connsiteY173" fmla="*/ 14008 h 92579"/>
                  <a:gd name="connsiteX174" fmla="*/ 659707 w 1276945"/>
                  <a:gd name="connsiteY174" fmla="*/ 15663 h 92579"/>
                  <a:gd name="connsiteX175" fmla="*/ 660917 w 1276945"/>
                  <a:gd name="connsiteY175" fmla="*/ 10824 h 92579"/>
                  <a:gd name="connsiteX176" fmla="*/ 664037 w 1276945"/>
                  <a:gd name="connsiteY176" fmla="*/ 8914 h 92579"/>
                  <a:gd name="connsiteX177" fmla="*/ 670341 w 1276945"/>
                  <a:gd name="connsiteY177" fmla="*/ 11779 h 92579"/>
                  <a:gd name="connsiteX178" fmla="*/ 677535 w 1276945"/>
                  <a:gd name="connsiteY178" fmla="*/ 14645 h 92579"/>
                  <a:gd name="connsiteX179" fmla="*/ 684667 w 1276945"/>
                  <a:gd name="connsiteY179" fmla="*/ 11015 h 92579"/>
                  <a:gd name="connsiteX180" fmla="*/ 687405 w 1276945"/>
                  <a:gd name="connsiteY180" fmla="*/ 1910 h 92579"/>
                  <a:gd name="connsiteX181" fmla="*/ 681101 w 1276945"/>
                  <a:gd name="connsiteY181" fmla="*/ 127 h 92579"/>
                  <a:gd name="connsiteX182" fmla="*/ 683584 w 1276945"/>
                  <a:gd name="connsiteY182" fmla="*/ 63226 h 92579"/>
                  <a:gd name="connsiteX183" fmla="*/ 680337 w 1276945"/>
                  <a:gd name="connsiteY183" fmla="*/ 78253 h 92579"/>
                  <a:gd name="connsiteX184" fmla="*/ 671232 w 1276945"/>
                  <a:gd name="connsiteY184" fmla="*/ 83538 h 92579"/>
                  <a:gd name="connsiteX185" fmla="*/ 662000 w 1276945"/>
                  <a:gd name="connsiteY185" fmla="*/ 78253 h 92579"/>
                  <a:gd name="connsiteX186" fmla="*/ 658752 w 1276945"/>
                  <a:gd name="connsiteY186" fmla="*/ 63226 h 92579"/>
                  <a:gd name="connsiteX187" fmla="*/ 658752 w 1276945"/>
                  <a:gd name="connsiteY187" fmla="*/ 51511 h 92579"/>
                  <a:gd name="connsiteX188" fmla="*/ 661936 w 1276945"/>
                  <a:gd name="connsiteY188" fmla="*/ 36611 h 92579"/>
                  <a:gd name="connsiteX189" fmla="*/ 671105 w 1276945"/>
                  <a:gd name="connsiteY189" fmla="*/ 31327 h 92579"/>
                  <a:gd name="connsiteX190" fmla="*/ 680274 w 1276945"/>
                  <a:gd name="connsiteY190" fmla="*/ 36611 h 92579"/>
                  <a:gd name="connsiteX191" fmla="*/ 683521 w 1276945"/>
                  <a:gd name="connsiteY191" fmla="*/ 51511 h 92579"/>
                  <a:gd name="connsiteX192" fmla="*/ 683521 w 1276945"/>
                  <a:gd name="connsiteY192" fmla="*/ 63226 h 92579"/>
                  <a:gd name="connsiteX193" fmla="*/ 695300 w 1276945"/>
                  <a:gd name="connsiteY193" fmla="*/ 51574 h 92579"/>
                  <a:gd name="connsiteX194" fmla="*/ 688678 w 1276945"/>
                  <a:gd name="connsiteY194" fmla="*/ 30308 h 92579"/>
                  <a:gd name="connsiteX195" fmla="*/ 671168 w 1276945"/>
                  <a:gd name="connsiteY195" fmla="*/ 22349 h 92579"/>
                  <a:gd name="connsiteX196" fmla="*/ 653658 w 1276945"/>
                  <a:gd name="connsiteY196" fmla="*/ 30308 h 92579"/>
                  <a:gd name="connsiteX197" fmla="*/ 647100 w 1276945"/>
                  <a:gd name="connsiteY197" fmla="*/ 51574 h 92579"/>
                  <a:gd name="connsiteX198" fmla="*/ 647100 w 1276945"/>
                  <a:gd name="connsiteY198" fmla="*/ 63226 h 92579"/>
                  <a:gd name="connsiteX199" fmla="*/ 653658 w 1276945"/>
                  <a:gd name="connsiteY199" fmla="*/ 84493 h 92579"/>
                  <a:gd name="connsiteX200" fmla="*/ 671232 w 1276945"/>
                  <a:gd name="connsiteY200" fmla="*/ 92388 h 92579"/>
                  <a:gd name="connsiteX201" fmla="*/ 688678 w 1276945"/>
                  <a:gd name="connsiteY201" fmla="*/ 84493 h 92579"/>
                  <a:gd name="connsiteX202" fmla="*/ 695236 w 1276945"/>
                  <a:gd name="connsiteY202" fmla="*/ 63226 h 92579"/>
                  <a:gd name="connsiteX203" fmla="*/ 695236 w 1276945"/>
                  <a:gd name="connsiteY203" fmla="*/ 51574 h 92579"/>
                  <a:gd name="connsiteX204" fmla="*/ 609470 w 1276945"/>
                  <a:gd name="connsiteY204" fmla="*/ 32282 h 92579"/>
                  <a:gd name="connsiteX205" fmla="*/ 618257 w 1276945"/>
                  <a:gd name="connsiteY205" fmla="*/ 37630 h 92579"/>
                  <a:gd name="connsiteX206" fmla="*/ 621695 w 1276945"/>
                  <a:gd name="connsiteY206" fmla="*/ 51192 h 92579"/>
                  <a:gd name="connsiteX207" fmla="*/ 621695 w 1276945"/>
                  <a:gd name="connsiteY207" fmla="*/ 63545 h 92579"/>
                  <a:gd name="connsiteX208" fmla="*/ 618257 w 1276945"/>
                  <a:gd name="connsiteY208" fmla="*/ 77234 h 92579"/>
                  <a:gd name="connsiteX209" fmla="*/ 609470 w 1276945"/>
                  <a:gd name="connsiteY209" fmla="*/ 82519 h 92579"/>
                  <a:gd name="connsiteX210" fmla="*/ 600365 w 1276945"/>
                  <a:gd name="connsiteY210" fmla="*/ 82519 h 92579"/>
                  <a:gd name="connsiteX211" fmla="*/ 600365 w 1276945"/>
                  <a:gd name="connsiteY211" fmla="*/ 32282 h 92579"/>
                  <a:gd name="connsiteX212" fmla="*/ 609470 w 1276945"/>
                  <a:gd name="connsiteY212" fmla="*/ 32282 h 92579"/>
                  <a:gd name="connsiteX213" fmla="*/ 609470 w 1276945"/>
                  <a:gd name="connsiteY213" fmla="*/ 91433 h 92579"/>
                  <a:gd name="connsiteX214" fmla="*/ 626661 w 1276945"/>
                  <a:gd name="connsiteY214" fmla="*/ 83729 h 92579"/>
                  <a:gd name="connsiteX215" fmla="*/ 633474 w 1276945"/>
                  <a:gd name="connsiteY215" fmla="*/ 63545 h 92579"/>
                  <a:gd name="connsiteX216" fmla="*/ 633474 w 1276945"/>
                  <a:gd name="connsiteY216" fmla="*/ 51256 h 92579"/>
                  <a:gd name="connsiteX217" fmla="*/ 626661 w 1276945"/>
                  <a:gd name="connsiteY217" fmla="*/ 31008 h 92579"/>
                  <a:gd name="connsiteX218" fmla="*/ 609470 w 1276945"/>
                  <a:gd name="connsiteY218" fmla="*/ 23304 h 92579"/>
                  <a:gd name="connsiteX219" fmla="*/ 588649 w 1276945"/>
                  <a:gd name="connsiteY219" fmla="*/ 23304 h 92579"/>
                  <a:gd name="connsiteX220" fmla="*/ 588649 w 1276945"/>
                  <a:gd name="connsiteY220" fmla="*/ 91433 h 92579"/>
                  <a:gd name="connsiteX221" fmla="*/ 609470 w 1276945"/>
                  <a:gd name="connsiteY221" fmla="*/ 91433 h 92579"/>
                  <a:gd name="connsiteX222" fmla="*/ 540513 w 1276945"/>
                  <a:gd name="connsiteY222" fmla="*/ 32282 h 92579"/>
                  <a:gd name="connsiteX223" fmla="*/ 550573 w 1276945"/>
                  <a:gd name="connsiteY223" fmla="*/ 32282 h 92579"/>
                  <a:gd name="connsiteX224" fmla="*/ 557705 w 1276945"/>
                  <a:gd name="connsiteY224" fmla="*/ 35338 h 92579"/>
                  <a:gd name="connsiteX225" fmla="*/ 560060 w 1276945"/>
                  <a:gd name="connsiteY225" fmla="*/ 43743 h 92579"/>
                  <a:gd name="connsiteX226" fmla="*/ 557768 w 1276945"/>
                  <a:gd name="connsiteY226" fmla="*/ 51956 h 92579"/>
                  <a:gd name="connsiteX227" fmla="*/ 550573 w 1276945"/>
                  <a:gd name="connsiteY227" fmla="*/ 54758 h 92579"/>
                  <a:gd name="connsiteX228" fmla="*/ 540513 w 1276945"/>
                  <a:gd name="connsiteY228" fmla="*/ 54758 h 92579"/>
                  <a:gd name="connsiteX229" fmla="*/ 540513 w 1276945"/>
                  <a:gd name="connsiteY229" fmla="*/ 32218 h 92579"/>
                  <a:gd name="connsiteX230" fmla="*/ 551401 w 1276945"/>
                  <a:gd name="connsiteY230" fmla="*/ 63800 h 92579"/>
                  <a:gd name="connsiteX231" fmla="*/ 558150 w 1276945"/>
                  <a:gd name="connsiteY231" fmla="*/ 66728 h 92579"/>
                  <a:gd name="connsiteX232" fmla="*/ 560442 w 1276945"/>
                  <a:gd name="connsiteY232" fmla="*/ 75133 h 92579"/>
                  <a:gd name="connsiteX233" fmla="*/ 560442 w 1276945"/>
                  <a:gd name="connsiteY233" fmla="*/ 80673 h 92579"/>
                  <a:gd name="connsiteX234" fmla="*/ 560633 w 1276945"/>
                  <a:gd name="connsiteY234" fmla="*/ 86913 h 92579"/>
                  <a:gd name="connsiteX235" fmla="*/ 561780 w 1276945"/>
                  <a:gd name="connsiteY235" fmla="*/ 91370 h 92579"/>
                  <a:gd name="connsiteX236" fmla="*/ 573814 w 1276945"/>
                  <a:gd name="connsiteY236" fmla="*/ 91370 h 92579"/>
                  <a:gd name="connsiteX237" fmla="*/ 573814 w 1276945"/>
                  <a:gd name="connsiteY237" fmla="*/ 90351 h 92579"/>
                  <a:gd name="connsiteX238" fmla="*/ 572476 w 1276945"/>
                  <a:gd name="connsiteY238" fmla="*/ 86276 h 92579"/>
                  <a:gd name="connsiteX239" fmla="*/ 572094 w 1276945"/>
                  <a:gd name="connsiteY239" fmla="*/ 80736 h 92579"/>
                  <a:gd name="connsiteX240" fmla="*/ 572094 w 1276945"/>
                  <a:gd name="connsiteY240" fmla="*/ 75070 h 92579"/>
                  <a:gd name="connsiteX241" fmla="*/ 569802 w 1276945"/>
                  <a:gd name="connsiteY241" fmla="*/ 64691 h 92579"/>
                  <a:gd name="connsiteX242" fmla="*/ 562098 w 1276945"/>
                  <a:gd name="connsiteY242" fmla="*/ 58897 h 92579"/>
                  <a:gd name="connsiteX243" fmla="*/ 569293 w 1276945"/>
                  <a:gd name="connsiteY243" fmla="*/ 52657 h 92579"/>
                  <a:gd name="connsiteX244" fmla="*/ 571712 w 1276945"/>
                  <a:gd name="connsiteY244" fmla="*/ 43233 h 92579"/>
                  <a:gd name="connsiteX245" fmla="*/ 566173 w 1276945"/>
                  <a:gd name="connsiteY245" fmla="*/ 28461 h 92579"/>
                  <a:gd name="connsiteX246" fmla="*/ 550446 w 1276945"/>
                  <a:gd name="connsiteY246" fmla="*/ 23304 h 92579"/>
                  <a:gd name="connsiteX247" fmla="*/ 528670 w 1276945"/>
                  <a:gd name="connsiteY247" fmla="*/ 23304 h 92579"/>
                  <a:gd name="connsiteX248" fmla="*/ 528670 w 1276945"/>
                  <a:gd name="connsiteY248" fmla="*/ 91433 h 92579"/>
                  <a:gd name="connsiteX249" fmla="*/ 540386 w 1276945"/>
                  <a:gd name="connsiteY249" fmla="*/ 91433 h 92579"/>
                  <a:gd name="connsiteX250" fmla="*/ 540386 w 1276945"/>
                  <a:gd name="connsiteY250" fmla="*/ 63800 h 92579"/>
                  <a:gd name="connsiteX251" fmla="*/ 551274 w 1276945"/>
                  <a:gd name="connsiteY251" fmla="*/ 63800 h 92579"/>
                  <a:gd name="connsiteX252" fmla="*/ 499572 w 1276945"/>
                  <a:gd name="connsiteY252" fmla="*/ 0 h 92579"/>
                  <a:gd name="connsiteX253" fmla="*/ 498298 w 1276945"/>
                  <a:gd name="connsiteY253" fmla="*/ 4967 h 92579"/>
                  <a:gd name="connsiteX254" fmla="*/ 495178 w 1276945"/>
                  <a:gd name="connsiteY254" fmla="*/ 6940 h 92579"/>
                  <a:gd name="connsiteX255" fmla="*/ 488557 w 1276945"/>
                  <a:gd name="connsiteY255" fmla="*/ 4075 h 92579"/>
                  <a:gd name="connsiteX256" fmla="*/ 481680 w 1276945"/>
                  <a:gd name="connsiteY256" fmla="*/ 1146 h 92579"/>
                  <a:gd name="connsiteX257" fmla="*/ 474549 w 1276945"/>
                  <a:gd name="connsiteY257" fmla="*/ 4839 h 92579"/>
                  <a:gd name="connsiteX258" fmla="*/ 471811 w 1276945"/>
                  <a:gd name="connsiteY258" fmla="*/ 14008 h 92579"/>
                  <a:gd name="connsiteX259" fmla="*/ 478114 w 1276945"/>
                  <a:gd name="connsiteY259" fmla="*/ 15663 h 92579"/>
                  <a:gd name="connsiteX260" fmla="*/ 479324 w 1276945"/>
                  <a:gd name="connsiteY260" fmla="*/ 10824 h 92579"/>
                  <a:gd name="connsiteX261" fmla="*/ 482444 w 1276945"/>
                  <a:gd name="connsiteY261" fmla="*/ 8914 h 92579"/>
                  <a:gd name="connsiteX262" fmla="*/ 488748 w 1276945"/>
                  <a:gd name="connsiteY262" fmla="*/ 11779 h 92579"/>
                  <a:gd name="connsiteX263" fmla="*/ 495943 w 1276945"/>
                  <a:gd name="connsiteY263" fmla="*/ 14645 h 92579"/>
                  <a:gd name="connsiteX264" fmla="*/ 503074 w 1276945"/>
                  <a:gd name="connsiteY264" fmla="*/ 11015 h 92579"/>
                  <a:gd name="connsiteX265" fmla="*/ 505812 w 1276945"/>
                  <a:gd name="connsiteY265" fmla="*/ 1910 h 92579"/>
                  <a:gd name="connsiteX266" fmla="*/ 499508 w 1276945"/>
                  <a:gd name="connsiteY266" fmla="*/ 127 h 92579"/>
                  <a:gd name="connsiteX267" fmla="*/ 502055 w 1276945"/>
                  <a:gd name="connsiteY267" fmla="*/ 63226 h 92579"/>
                  <a:gd name="connsiteX268" fmla="*/ 498808 w 1276945"/>
                  <a:gd name="connsiteY268" fmla="*/ 78253 h 92579"/>
                  <a:gd name="connsiteX269" fmla="*/ 489703 w 1276945"/>
                  <a:gd name="connsiteY269" fmla="*/ 83538 h 92579"/>
                  <a:gd name="connsiteX270" fmla="*/ 480470 w 1276945"/>
                  <a:gd name="connsiteY270" fmla="*/ 78253 h 92579"/>
                  <a:gd name="connsiteX271" fmla="*/ 477223 w 1276945"/>
                  <a:gd name="connsiteY271" fmla="*/ 63226 h 92579"/>
                  <a:gd name="connsiteX272" fmla="*/ 477223 w 1276945"/>
                  <a:gd name="connsiteY272" fmla="*/ 51511 h 92579"/>
                  <a:gd name="connsiteX273" fmla="*/ 480406 w 1276945"/>
                  <a:gd name="connsiteY273" fmla="*/ 36611 h 92579"/>
                  <a:gd name="connsiteX274" fmla="*/ 489575 w 1276945"/>
                  <a:gd name="connsiteY274" fmla="*/ 31327 h 92579"/>
                  <a:gd name="connsiteX275" fmla="*/ 498744 w 1276945"/>
                  <a:gd name="connsiteY275" fmla="*/ 36611 h 92579"/>
                  <a:gd name="connsiteX276" fmla="*/ 501991 w 1276945"/>
                  <a:gd name="connsiteY276" fmla="*/ 51511 h 92579"/>
                  <a:gd name="connsiteX277" fmla="*/ 501991 w 1276945"/>
                  <a:gd name="connsiteY277" fmla="*/ 63226 h 92579"/>
                  <a:gd name="connsiteX278" fmla="*/ 513771 w 1276945"/>
                  <a:gd name="connsiteY278" fmla="*/ 51574 h 92579"/>
                  <a:gd name="connsiteX279" fmla="*/ 507149 w 1276945"/>
                  <a:gd name="connsiteY279" fmla="*/ 30308 h 92579"/>
                  <a:gd name="connsiteX280" fmla="*/ 489639 w 1276945"/>
                  <a:gd name="connsiteY280" fmla="*/ 22349 h 92579"/>
                  <a:gd name="connsiteX281" fmla="*/ 472129 w 1276945"/>
                  <a:gd name="connsiteY281" fmla="*/ 30308 h 92579"/>
                  <a:gd name="connsiteX282" fmla="*/ 465571 w 1276945"/>
                  <a:gd name="connsiteY282" fmla="*/ 51574 h 92579"/>
                  <a:gd name="connsiteX283" fmla="*/ 465571 w 1276945"/>
                  <a:gd name="connsiteY283" fmla="*/ 63226 h 92579"/>
                  <a:gd name="connsiteX284" fmla="*/ 472129 w 1276945"/>
                  <a:gd name="connsiteY284" fmla="*/ 84493 h 92579"/>
                  <a:gd name="connsiteX285" fmla="*/ 489703 w 1276945"/>
                  <a:gd name="connsiteY285" fmla="*/ 92388 h 92579"/>
                  <a:gd name="connsiteX286" fmla="*/ 507149 w 1276945"/>
                  <a:gd name="connsiteY286" fmla="*/ 84493 h 92579"/>
                  <a:gd name="connsiteX287" fmla="*/ 513707 w 1276945"/>
                  <a:gd name="connsiteY287" fmla="*/ 63226 h 92579"/>
                  <a:gd name="connsiteX288" fmla="*/ 513707 w 1276945"/>
                  <a:gd name="connsiteY288" fmla="*/ 51574 h 92579"/>
                  <a:gd name="connsiteX289" fmla="*/ 414187 w 1276945"/>
                  <a:gd name="connsiteY289" fmla="*/ 23240 h 92579"/>
                  <a:gd name="connsiteX290" fmla="*/ 401771 w 1276945"/>
                  <a:gd name="connsiteY290" fmla="*/ 23240 h 92579"/>
                  <a:gd name="connsiteX291" fmla="*/ 422465 w 1276945"/>
                  <a:gd name="connsiteY291" fmla="*/ 91370 h 92579"/>
                  <a:gd name="connsiteX292" fmla="*/ 434499 w 1276945"/>
                  <a:gd name="connsiteY292" fmla="*/ 91370 h 92579"/>
                  <a:gd name="connsiteX293" fmla="*/ 455192 w 1276945"/>
                  <a:gd name="connsiteY293" fmla="*/ 23240 h 92579"/>
                  <a:gd name="connsiteX294" fmla="*/ 442840 w 1276945"/>
                  <a:gd name="connsiteY294" fmla="*/ 23240 h 92579"/>
                  <a:gd name="connsiteX295" fmla="*/ 429278 w 1276945"/>
                  <a:gd name="connsiteY295" fmla="*/ 76088 h 92579"/>
                  <a:gd name="connsiteX296" fmla="*/ 428514 w 1276945"/>
                  <a:gd name="connsiteY296" fmla="*/ 79336 h 92579"/>
                  <a:gd name="connsiteX297" fmla="*/ 428323 w 1276945"/>
                  <a:gd name="connsiteY297" fmla="*/ 79336 h 92579"/>
                  <a:gd name="connsiteX298" fmla="*/ 427559 w 1276945"/>
                  <a:gd name="connsiteY298" fmla="*/ 75961 h 92579"/>
                  <a:gd name="connsiteX299" fmla="*/ 414124 w 1276945"/>
                  <a:gd name="connsiteY299" fmla="*/ 23240 h 92579"/>
                  <a:gd name="connsiteX300" fmla="*/ 359302 w 1276945"/>
                  <a:gd name="connsiteY300" fmla="*/ 51511 h 92579"/>
                  <a:gd name="connsiteX301" fmla="*/ 335807 w 1276945"/>
                  <a:gd name="connsiteY301" fmla="*/ 51511 h 92579"/>
                  <a:gd name="connsiteX302" fmla="*/ 335807 w 1276945"/>
                  <a:gd name="connsiteY302" fmla="*/ 32282 h 92579"/>
                  <a:gd name="connsiteX303" fmla="*/ 363504 w 1276945"/>
                  <a:gd name="connsiteY303" fmla="*/ 32282 h 92579"/>
                  <a:gd name="connsiteX304" fmla="*/ 363504 w 1276945"/>
                  <a:gd name="connsiteY304" fmla="*/ 23240 h 92579"/>
                  <a:gd name="connsiteX305" fmla="*/ 324155 w 1276945"/>
                  <a:gd name="connsiteY305" fmla="*/ 23240 h 92579"/>
                  <a:gd name="connsiteX306" fmla="*/ 324155 w 1276945"/>
                  <a:gd name="connsiteY306" fmla="*/ 91370 h 92579"/>
                  <a:gd name="connsiteX307" fmla="*/ 363504 w 1276945"/>
                  <a:gd name="connsiteY307" fmla="*/ 91370 h 92579"/>
                  <a:gd name="connsiteX308" fmla="*/ 363504 w 1276945"/>
                  <a:gd name="connsiteY308" fmla="*/ 82456 h 92579"/>
                  <a:gd name="connsiteX309" fmla="*/ 335807 w 1276945"/>
                  <a:gd name="connsiteY309" fmla="*/ 82456 h 92579"/>
                  <a:gd name="connsiteX310" fmla="*/ 335807 w 1276945"/>
                  <a:gd name="connsiteY310" fmla="*/ 60489 h 92579"/>
                  <a:gd name="connsiteX311" fmla="*/ 359302 w 1276945"/>
                  <a:gd name="connsiteY311" fmla="*/ 60489 h 92579"/>
                  <a:gd name="connsiteX312" fmla="*/ 359302 w 1276945"/>
                  <a:gd name="connsiteY312" fmla="*/ 51511 h 92579"/>
                  <a:gd name="connsiteX313" fmla="*/ 295248 w 1276945"/>
                  <a:gd name="connsiteY313" fmla="*/ 80800 h 92579"/>
                  <a:gd name="connsiteX314" fmla="*/ 287098 w 1276945"/>
                  <a:gd name="connsiteY314" fmla="*/ 83538 h 92579"/>
                  <a:gd name="connsiteX315" fmla="*/ 278820 w 1276945"/>
                  <a:gd name="connsiteY315" fmla="*/ 80736 h 92579"/>
                  <a:gd name="connsiteX316" fmla="*/ 275637 w 1276945"/>
                  <a:gd name="connsiteY316" fmla="*/ 71313 h 92579"/>
                  <a:gd name="connsiteX317" fmla="*/ 263921 w 1276945"/>
                  <a:gd name="connsiteY317" fmla="*/ 71313 h 92579"/>
                  <a:gd name="connsiteX318" fmla="*/ 270161 w 1276945"/>
                  <a:gd name="connsiteY318" fmla="*/ 87358 h 92579"/>
                  <a:gd name="connsiteX319" fmla="*/ 287034 w 1276945"/>
                  <a:gd name="connsiteY319" fmla="*/ 92452 h 92579"/>
                  <a:gd name="connsiteX320" fmla="*/ 303589 w 1276945"/>
                  <a:gd name="connsiteY320" fmla="*/ 87486 h 92579"/>
                  <a:gd name="connsiteX321" fmla="*/ 309638 w 1276945"/>
                  <a:gd name="connsiteY321" fmla="*/ 73605 h 92579"/>
                  <a:gd name="connsiteX322" fmla="*/ 304926 w 1276945"/>
                  <a:gd name="connsiteY322" fmla="*/ 60489 h 92579"/>
                  <a:gd name="connsiteX323" fmla="*/ 289772 w 1276945"/>
                  <a:gd name="connsiteY323" fmla="*/ 52975 h 92579"/>
                  <a:gd name="connsiteX324" fmla="*/ 279903 w 1276945"/>
                  <a:gd name="connsiteY324" fmla="*/ 48009 h 92579"/>
                  <a:gd name="connsiteX325" fmla="*/ 277611 w 1276945"/>
                  <a:gd name="connsiteY325" fmla="*/ 41132 h 92579"/>
                  <a:gd name="connsiteX326" fmla="*/ 279967 w 1276945"/>
                  <a:gd name="connsiteY326" fmla="*/ 34001 h 92579"/>
                  <a:gd name="connsiteX327" fmla="*/ 287416 w 1276945"/>
                  <a:gd name="connsiteY327" fmla="*/ 31263 h 92579"/>
                  <a:gd name="connsiteX328" fmla="*/ 294866 w 1276945"/>
                  <a:gd name="connsiteY328" fmla="*/ 34510 h 92579"/>
                  <a:gd name="connsiteX329" fmla="*/ 297285 w 1276945"/>
                  <a:gd name="connsiteY329" fmla="*/ 43424 h 92579"/>
                  <a:gd name="connsiteX330" fmla="*/ 309001 w 1276945"/>
                  <a:gd name="connsiteY330" fmla="*/ 43424 h 92579"/>
                  <a:gd name="connsiteX331" fmla="*/ 303398 w 1276945"/>
                  <a:gd name="connsiteY331" fmla="*/ 27761 h 92579"/>
                  <a:gd name="connsiteX332" fmla="*/ 287416 w 1276945"/>
                  <a:gd name="connsiteY332" fmla="*/ 22349 h 92579"/>
                  <a:gd name="connsiteX333" fmla="*/ 271689 w 1276945"/>
                  <a:gd name="connsiteY333" fmla="*/ 27443 h 92579"/>
                  <a:gd name="connsiteX334" fmla="*/ 266022 w 1276945"/>
                  <a:gd name="connsiteY334" fmla="*/ 41196 h 92579"/>
                  <a:gd name="connsiteX335" fmla="*/ 270670 w 1276945"/>
                  <a:gd name="connsiteY335" fmla="*/ 54376 h 92579"/>
                  <a:gd name="connsiteX336" fmla="*/ 286206 w 1276945"/>
                  <a:gd name="connsiteY336" fmla="*/ 61762 h 92579"/>
                  <a:gd name="connsiteX337" fmla="*/ 295503 w 1276945"/>
                  <a:gd name="connsiteY337" fmla="*/ 66792 h 92579"/>
                  <a:gd name="connsiteX338" fmla="*/ 297986 w 1276945"/>
                  <a:gd name="connsiteY338" fmla="*/ 73605 h 92579"/>
                  <a:gd name="connsiteX339" fmla="*/ 295248 w 1276945"/>
                  <a:gd name="connsiteY339" fmla="*/ 80800 h 92579"/>
                  <a:gd name="connsiteX340" fmla="*/ 249595 w 1276945"/>
                  <a:gd name="connsiteY340" fmla="*/ 23240 h 92579"/>
                  <a:gd name="connsiteX341" fmla="*/ 237816 w 1276945"/>
                  <a:gd name="connsiteY341" fmla="*/ 23240 h 92579"/>
                  <a:gd name="connsiteX342" fmla="*/ 237816 w 1276945"/>
                  <a:gd name="connsiteY342" fmla="*/ 91370 h 92579"/>
                  <a:gd name="connsiteX343" fmla="*/ 249595 w 1276945"/>
                  <a:gd name="connsiteY343" fmla="*/ 91370 h 92579"/>
                  <a:gd name="connsiteX344" fmla="*/ 249595 w 1276945"/>
                  <a:gd name="connsiteY344" fmla="*/ 23240 h 92579"/>
                  <a:gd name="connsiteX345" fmla="*/ 200758 w 1276945"/>
                  <a:gd name="connsiteY345" fmla="*/ 23240 h 92579"/>
                  <a:gd name="connsiteX346" fmla="*/ 189043 w 1276945"/>
                  <a:gd name="connsiteY346" fmla="*/ 23240 h 92579"/>
                  <a:gd name="connsiteX347" fmla="*/ 189043 w 1276945"/>
                  <a:gd name="connsiteY347" fmla="*/ 91370 h 92579"/>
                  <a:gd name="connsiteX348" fmla="*/ 224444 w 1276945"/>
                  <a:gd name="connsiteY348" fmla="*/ 91370 h 92579"/>
                  <a:gd name="connsiteX349" fmla="*/ 224444 w 1276945"/>
                  <a:gd name="connsiteY349" fmla="*/ 82456 h 92579"/>
                  <a:gd name="connsiteX350" fmla="*/ 200758 w 1276945"/>
                  <a:gd name="connsiteY350" fmla="*/ 82456 h 92579"/>
                  <a:gd name="connsiteX351" fmla="*/ 200758 w 1276945"/>
                  <a:gd name="connsiteY351" fmla="*/ 23177 h 92579"/>
                  <a:gd name="connsiteX352" fmla="*/ 162300 w 1276945"/>
                  <a:gd name="connsiteY352" fmla="*/ 63226 h 92579"/>
                  <a:gd name="connsiteX353" fmla="*/ 159053 w 1276945"/>
                  <a:gd name="connsiteY353" fmla="*/ 78253 h 92579"/>
                  <a:gd name="connsiteX354" fmla="*/ 149948 w 1276945"/>
                  <a:gd name="connsiteY354" fmla="*/ 83538 h 92579"/>
                  <a:gd name="connsiteX355" fmla="*/ 140716 w 1276945"/>
                  <a:gd name="connsiteY355" fmla="*/ 78253 h 92579"/>
                  <a:gd name="connsiteX356" fmla="*/ 137532 w 1276945"/>
                  <a:gd name="connsiteY356" fmla="*/ 63226 h 92579"/>
                  <a:gd name="connsiteX357" fmla="*/ 137532 w 1276945"/>
                  <a:gd name="connsiteY357" fmla="*/ 51511 h 92579"/>
                  <a:gd name="connsiteX358" fmla="*/ 140716 w 1276945"/>
                  <a:gd name="connsiteY358" fmla="*/ 36611 h 92579"/>
                  <a:gd name="connsiteX359" fmla="*/ 149884 w 1276945"/>
                  <a:gd name="connsiteY359" fmla="*/ 31327 h 92579"/>
                  <a:gd name="connsiteX360" fmla="*/ 159053 w 1276945"/>
                  <a:gd name="connsiteY360" fmla="*/ 36611 h 92579"/>
                  <a:gd name="connsiteX361" fmla="*/ 162300 w 1276945"/>
                  <a:gd name="connsiteY361" fmla="*/ 51511 h 92579"/>
                  <a:gd name="connsiteX362" fmla="*/ 162300 w 1276945"/>
                  <a:gd name="connsiteY362" fmla="*/ 63226 h 92579"/>
                  <a:gd name="connsiteX363" fmla="*/ 174016 w 1276945"/>
                  <a:gd name="connsiteY363" fmla="*/ 51574 h 92579"/>
                  <a:gd name="connsiteX364" fmla="*/ 167394 w 1276945"/>
                  <a:gd name="connsiteY364" fmla="*/ 30308 h 92579"/>
                  <a:gd name="connsiteX365" fmla="*/ 149884 w 1276945"/>
                  <a:gd name="connsiteY365" fmla="*/ 22349 h 92579"/>
                  <a:gd name="connsiteX366" fmla="*/ 132374 w 1276945"/>
                  <a:gd name="connsiteY366" fmla="*/ 30308 h 92579"/>
                  <a:gd name="connsiteX367" fmla="*/ 125816 w 1276945"/>
                  <a:gd name="connsiteY367" fmla="*/ 51574 h 92579"/>
                  <a:gd name="connsiteX368" fmla="*/ 125816 w 1276945"/>
                  <a:gd name="connsiteY368" fmla="*/ 63226 h 92579"/>
                  <a:gd name="connsiteX369" fmla="*/ 132374 w 1276945"/>
                  <a:gd name="connsiteY369" fmla="*/ 84493 h 92579"/>
                  <a:gd name="connsiteX370" fmla="*/ 149948 w 1276945"/>
                  <a:gd name="connsiteY370" fmla="*/ 92388 h 92579"/>
                  <a:gd name="connsiteX371" fmla="*/ 167394 w 1276945"/>
                  <a:gd name="connsiteY371" fmla="*/ 84493 h 92579"/>
                  <a:gd name="connsiteX372" fmla="*/ 173952 w 1276945"/>
                  <a:gd name="connsiteY372" fmla="*/ 63226 h 92579"/>
                  <a:gd name="connsiteX373" fmla="*/ 173952 w 1276945"/>
                  <a:gd name="connsiteY373" fmla="*/ 51574 h 92579"/>
                  <a:gd name="connsiteX374" fmla="*/ 100857 w 1276945"/>
                  <a:gd name="connsiteY374" fmla="*/ 63226 h 92579"/>
                  <a:gd name="connsiteX375" fmla="*/ 97609 w 1276945"/>
                  <a:gd name="connsiteY375" fmla="*/ 78253 h 92579"/>
                  <a:gd name="connsiteX376" fmla="*/ 88504 w 1276945"/>
                  <a:gd name="connsiteY376" fmla="*/ 83538 h 92579"/>
                  <a:gd name="connsiteX377" fmla="*/ 79272 w 1276945"/>
                  <a:gd name="connsiteY377" fmla="*/ 78253 h 92579"/>
                  <a:gd name="connsiteX378" fmla="*/ 76025 w 1276945"/>
                  <a:gd name="connsiteY378" fmla="*/ 63226 h 92579"/>
                  <a:gd name="connsiteX379" fmla="*/ 76025 w 1276945"/>
                  <a:gd name="connsiteY379" fmla="*/ 51511 h 92579"/>
                  <a:gd name="connsiteX380" fmla="*/ 79208 w 1276945"/>
                  <a:gd name="connsiteY380" fmla="*/ 36611 h 92579"/>
                  <a:gd name="connsiteX381" fmla="*/ 88377 w 1276945"/>
                  <a:gd name="connsiteY381" fmla="*/ 31327 h 92579"/>
                  <a:gd name="connsiteX382" fmla="*/ 97546 w 1276945"/>
                  <a:gd name="connsiteY382" fmla="*/ 36611 h 92579"/>
                  <a:gd name="connsiteX383" fmla="*/ 100793 w 1276945"/>
                  <a:gd name="connsiteY383" fmla="*/ 51511 h 92579"/>
                  <a:gd name="connsiteX384" fmla="*/ 100793 w 1276945"/>
                  <a:gd name="connsiteY384" fmla="*/ 63226 h 92579"/>
                  <a:gd name="connsiteX385" fmla="*/ 112572 w 1276945"/>
                  <a:gd name="connsiteY385" fmla="*/ 51574 h 92579"/>
                  <a:gd name="connsiteX386" fmla="*/ 105950 w 1276945"/>
                  <a:gd name="connsiteY386" fmla="*/ 30308 h 92579"/>
                  <a:gd name="connsiteX387" fmla="*/ 88441 w 1276945"/>
                  <a:gd name="connsiteY387" fmla="*/ 22349 h 92579"/>
                  <a:gd name="connsiteX388" fmla="*/ 70931 w 1276945"/>
                  <a:gd name="connsiteY388" fmla="*/ 30308 h 92579"/>
                  <a:gd name="connsiteX389" fmla="*/ 64373 w 1276945"/>
                  <a:gd name="connsiteY389" fmla="*/ 51574 h 92579"/>
                  <a:gd name="connsiteX390" fmla="*/ 64373 w 1276945"/>
                  <a:gd name="connsiteY390" fmla="*/ 63226 h 92579"/>
                  <a:gd name="connsiteX391" fmla="*/ 70931 w 1276945"/>
                  <a:gd name="connsiteY391" fmla="*/ 84493 h 92579"/>
                  <a:gd name="connsiteX392" fmla="*/ 88504 w 1276945"/>
                  <a:gd name="connsiteY392" fmla="*/ 92388 h 92579"/>
                  <a:gd name="connsiteX393" fmla="*/ 105950 w 1276945"/>
                  <a:gd name="connsiteY393" fmla="*/ 84493 h 92579"/>
                  <a:gd name="connsiteX394" fmla="*/ 112509 w 1276945"/>
                  <a:gd name="connsiteY394" fmla="*/ 63226 h 92579"/>
                  <a:gd name="connsiteX395" fmla="*/ 112509 w 1276945"/>
                  <a:gd name="connsiteY395" fmla="*/ 51574 h 92579"/>
                  <a:gd name="connsiteX396" fmla="*/ 36866 w 1276945"/>
                  <a:gd name="connsiteY396" fmla="*/ 80036 h 92579"/>
                  <a:gd name="connsiteX397" fmla="*/ 27124 w 1276945"/>
                  <a:gd name="connsiteY397" fmla="*/ 83665 h 92579"/>
                  <a:gd name="connsiteX398" fmla="*/ 15918 w 1276945"/>
                  <a:gd name="connsiteY398" fmla="*/ 79590 h 92579"/>
                  <a:gd name="connsiteX399" fmla="*/ 11779 w 1276945"/>
                  <a:gd name="connsiteY399" fmla="*/ 66474 h 92579"/>
                  <a:gd name="connsiteX400" fmla="*/ 0 w 1276945"/>
                  <a:gd name="connsiteY400" fmla="*/ 66474 h 92579"/>
                  <a:gd name="connsiteX401" fmla="*/ 8023 w 1276945"/>
                  <a:gd name="connsiteY401" fmla="*/ 85894 h 92579"/>
                  <a:gd name="connsiteX402" fmla="*/ 27124 w 1276945"/>
                  <a:gd name="connsiteY402" fmla="*/ 92579 h 92579"/>
                  <a:gd name="connsiteX403" fmla="*/ 45271 w 1276945"/>
                  <a:gd name="connsiteY403" fmla="*/ 86531 h 92579"/>
                  <a:gd name="connsiteX404" fmla="*/ 52020 w 1276945"/>
                  <a:gd name="connsiteY404" fmla="*/ 69785 h 92579"/>
                  <a:gd name="connsiteX405" fmla="*/ 46417 w 1276945"/>
                  <a:gd name="connsiteY405" fmla="*/ 53485 h 92579"/>
                  <a:gd name="connsiteX406" fmla="*/ 29480 w 1276945"/>
                  <a:gd name="connsiteY406" fmla="*/ 43679 h 92579"/>
                  <a:gd name="connsiteX407" fmla="*/ 17510 w 1276945"/>
                  <a:gd name="connsiteY407" fmla="*/ 36930 h 92579"/>
                  <a:gd name="connsiteX408" fmla="*/ 13944 w 1276945"/>
                  <a:gd name="connsiteY408" fmla="*/ 27761 h 92579"/>
                  <a:gd name="connsiteX409" fmla="*/ 17191 w 1276945"/>
                  <a:gd name="connsiteY409" fmla="*/ 17765 h 92579"/>
                  <a:gd name="connsiteX410" fmla="*/ 26742 w 1276945"/>
                  <a:gd name="connsiteY410" fmla="*/ 13944 h 92579"/>
                  <a:gd name="connsiteX411" fmla="*/ 36803 w 1276945"/>
                  <a:gd name="connsiteY411" fmla="*/ 18529 h 92579"/>
                  <a:gd name="connsiteX412" fmla="*/ 40241 w 1276945"/>
                  <a:gd name="connsiteY412" fmla="*/ 30690 h 92579"/>
                  <a:gd name="connsiteX413" fmla="*/ 52020 w 1276945"/>
                  <a:gd name="connsiteY413" fmla="*/ 30690 h 92579"/>
                  <a:gd name="connsiteX414" fmla="*/ 45144 w 1276945"/>
                  <a:gd name="connsiteY414" fmla="*/ 12289 h 92579"/>
                  <a:gd name="connsiteX415" fmla="*/ 26806 w 1276945"/>
                  <a:gd name="connsiteY415" fmla="*/ 4903 h 92579"/>
                  <a:gd name="connsiteX416" fmla="*/ 8914 w 1276945"/>
                  <a:gd name="connsiteY416" fmla="*/ 11270 h 92579"/>
                  <a:gd name="connsiteX417" fmla="*/ 2165 w 1276945"/>
                  <a:gd name="connsiteY417" fmla="*/ 27888 h 92579"/>
                  <a:gd name="connsiteX418" fmla="*/ 8214 w 1276945"/>
                  <a:gd name="connsiteY418" fmla="*/ 43679 h 92579"/>
                  <a:gd name="connsiteX419" fmla="*/ 26106 w 1276945"/>
                  <a:gd name="connsiteY419" fmla="*/ 53230 h 92579"/>
                  <a:gd name="connsiteX420" fmla="*/ 37185 w 1276945"/>
                  <a:gd name="connsiteY420" fmla="*/ 59979 h 92579"/>
                  <a:gd name="connsiteX421" fmla="*/ 40241 w 1276945"/>
                  <a:gd name="connsiteY421" fmla="*/ 69912 h 92579"/>
                  <a:gd name="connsiteX422" fmla="*/ 36866 w 1276945"/>
                  <a:gd name="connsiteY422" fmla="*/ 79972 h 9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1276945" h="92579">
                    <a:moveTo>
                      <a:pt x="1272743" y="51574"/>
                    </a:moveTo>
                    <a:lnTo>
                      <a:pt x="1249248" y="51574"/>
                    </a:lnTo>
                    <a:lnTo>
                      <a:pt x="1249248" y="32345"/>
                    </a:lnTo>
                    <a:lnTo>
                      <a:pt x="1276945" y="32345"/>
                    </a:lnTo>
                    <a:lnTo>
                      <a:pt x="1276945" y="23304"/>
                    </a:lnTo>
                    <a:lnTo>
                      <a:pt x="1237596" y="23304"/>
                    </a:lnTo>
                    <a:lnTo>
                      <a:pt x="1237596" y="91433"/>
                    </a:lnTo>
                    <a:lnTo>
                      <a:pt x="1276945" y="91433"/>
                    </a:lnTo>
                    <a:lnTo>
                      <a:pt x="1276945" y="82519"/>
                    </a:lnTo>
                    <a:lnTo>
                      <a:pt x="1249248" y="82519"/>
                    </a:lnTo>
                    <a:lnTo>
                      <a:pt x="1249248" y="60552"/>
                    </a:lnTo>
                    <a:lnTo>
                      <a:pt x="1272743" y="60552"/>
                    </a:lnTo>
                    <a:lnTo>
                      <a:pt x="1272743" y="51574"/>
                    </a:lnTo>
                    <a:close/>
                    <a:moveTo>
                      <a:pt x="1208689" y="80864"/>
                    </a:moveTo>
                    <a:cubicBezTo>
                      <a:pt x="1206842" y="82710"/>
                      <a:pt x="1204168" y="83602"/>
                      <a:pt x="1200539" y="83602"/>
                    </a:cubicBezTo>
                    <a:cubicBezTo>
                      <a:pt x="1197100" y="83602"/>
                      <a:pt x="1194363" y="82647"/>
                      <a:pt x="1192261" y="80800"/>
                    </a:cubicBezTo>
                    <a:cubicBezTo>
                      <a:pt x="1190160" y="78954"/>
                      <a:pt x="1189078" y="75770"/>
                      <a:pt x="1189078" y="71377"/>
                    </a:cubicBezTo>
                    <a:lnTo>
                      <a:pt x="1177362" y="71377"/>
                    </a:lnTo>
                    <a:cubicBezTo>
                      <a:pt x="1177362" y="78699"/>
                      <a:pt x="1179463" y="83984"/>
                      <a:pt x="1183602" y="87422"/>
                    </a:cubicBezTo>
                    <a:cubicBezTo>
                      <a:pt x="1187804" y="90797"/>
                      <a:pt x="1193408" y="92516"/>
                      <a:pt x="1200539" y="92516"/>
                    </a:cubicBezTo>
                    <a:cubicBezTo>
                      <a:pt x="1207670" y="92516"/>
                      <a:pt x="1213082" y="90860"/>
                      <a:pt x="1217094" y="87549"/>
                    </a:cubicBezTo>
                    <a:cubicBezTo>
                      <a:pt x="1221105" y="84238"/>
                      <a:pt x="1223142" y="79654"/>
                      <a:pt x="1223142" y="73669"/>
                    </a:cubicBezTo>
                    <a:cubicBezTo>
                      <a:pt x="1223142" y="67684"/>
                      <a:pt x="1221550" y="63481"/>
                      <a:pt x="1218431" y="60552"/>
                    </a:cubicBezTo>
                    <a:cubicBezTo>
                      <a:pt x="1215247" y="57623"/>
                      <a:pt x="1210217" y="55140"/>
                      <a:pt x="1203277" y="53039"/>
                    </a:cubicBezTo>
                    <a:cubicBezTo>
                      <a:pt x="1198183" y="51383"/>
                      <a:pt x="1194936" y="49728"/>
                      <a:pt x="1193408" y="48072"/>
                    </a:cubicBezTo>
                    <a:cubicBezTo>
                      <a:pt x="1191879" y="46481"/>
                      <a:pt x="1191115" y="44188"/>
                      <a:pt x="1191115" y="41196"/>
                    </a:cubicBezTo>
                    <a:cubicBezTo>
                      <a:pt x="1191115" y="38203"/>
                      <a:pt x="1191879" y="35911"/>
                      <a:pt x="1193471" y="34065"/>
                    </a:cubicBezTo>
                    <a:cubicBezTo>
                      <a:pt x="1194999" y="32218"/>
                      <a:pt x="1197482" y="31327"/>
                      <a:pt x="1200921" y="31327"/>
                    </a:cubicBezTo>
                    <a:cubicBezTo>
                      <a:pt x="1204359" y="31327"/>
                      <a:pt x="1206779" y="32409"/>
                      <a:pt x="1208371" y="34574"/>
                    </a:cubicBezTo>
                    <a:cubicBezTo>
                      <a:pt x="1209962" y="36739"/>
                      <a:pt x="1210790" y="39731"/>
                      <a:pt x="1210790" y="43488"/>
                    </a:cubicBezTo>
                    <a:lnTo>
                      <a:pt x="1222506" y="43488"/>
                    </a:lnTo>
                    <a:cubicBezTo>
                      <a:pt x="1222506" y="36675"/>
                      <a:pt x="1220659" y="31454"/>
                      <a:pt x="1216903" y="27825"/>
                    </a:cubicBezTo>
                    <a:cubicBezTo>
                      <a:pt x="1213146" y="24195"/>
                      <a:pt x="1207861" y="22413"/>
                      <a:pt x="1200921" y="22413"/>
                    </a:cubicBezTo>
                    <a:cubicBezTo>
                      <a:pt x="1193981" y="22413"/>
                      <a:pt x="1188950" y="24132"/>
                      <a:pt x="1185194" y="27506"/>
                    </a:cubicBezTo>
                    <a:cubicBezTo>
                      <a:pt x="1181437" y="30945"/>
                      <a:pt x="1179527" y="35529"/>
                      <a:pt x="1179527" y="41260"/>
                    </a:cubicBezTo>
                    <a:cubicBezTo>
                      <a:pt x="1179527" y="46990"/>
                      <a:pt x="1181119" y="51638"/>
                      <a:pt x="1184175" y="54440"/>
                    </a:cubicBezTo>
                    <a:cubicBezTo>
                      <a:pt x="1187295" y="57305"/>
                      <a:pt x="1192452" y="59725"/>
                      <a:pt x="1199711" y="61826"/>
                    </a:cubicBezTo>
                    <a:cubicBezTo>
                      <a:pt x="1204295" y="63481"/>
                      <a:pt x="1207352" y="65137"/>
                      <a:pt x="1209007" y="66856"/>
                    </a:cubicBezTo>
                    <a:cubicBezTo>
                      <a:pt x="1210663" y="68575"/>
                      <a:pt x="1211490" y="70804"/>
                      <a:pt x="1211490" y="73669"/>
                    </a:cubicBezTo>
                    <a:cubicBezTo>
                      <a:pt x="1211490" y="76534"/>
                      <a:pt x="1210599" y="79017"/>
                      <a:pt x="1208753" y="80864"/>
                    </a:cubicBezTo>
                    <a:moveTo>
                      <a:pt x="1152084" y="23304"/>
                    </a:moveTo>
                    <a:lnTo>
                      <a:pt x="1152084" y="68002"/>
                    </a:lnTo>
                    <a:cubicBezTo>
                      <a:pt x="1152084" y="73032"/>
                      <a:pt x="1151002" y="76916"/>
                      <a:pt x="1148837" y="79590"/>
                    </a:cubicBezTo>
                    <a:cubicBezTo>
                      <a:pt x="1146672" y="82265"/>
                      <a:pt x="1143616" y="83602"/>
                      <a:pt x="1139732" y="83602"/>
                    </a:cubicBezTo>
                    <a:cubicBezTo>
                      <a:pt x="1135848" y="83602"/>
                      <a:pt x="1132791" y="82265"/>
                      <a:pt x="1130627" y="79527"/>
                    </a:cubicBezTo>
                    <a:cubicBezTo>
                      <a:pt x="1128462" y="76852"/>
                      <a:pt x="1127380" y="73032"/>
                      <a:pt x="1127380" y="68002"/>
                    </a:cubicBezTo>
                    <a:lnTo>
                      <a:pt x="1127380" y="23304"/>
                    </a:lnTo>
                    <a:lnTo>
                      <a:pt x="1115664" y="23304"/>
                    </a:lnTo>
                    <a:lnTo>
                      <a:pt x="1115664" y="68002"/>
                    </a:lnTo>
                    <a:cubicBezTo>
                      <a:pt x="1115664" y="75834"/>
                      <a:pt x="1117829" y="81882"/>
                      <a:pt x="1122158" y="86085"/>
                    </a:cubicBezTo>
                    <a:cubicBezTo>
                      <a:pt x="1126488" y="90287"/>
                      <a:pt x="1132346" y="92452"/>
                      <a:pt x="1139732" y="92452"/>
                    </a:cubicBezTo>
                    <a:cubicBezTo>
                      <a:pt x="1147118" y="92452"/>
                      <a:pt x="1152912" y="90351"/>
                      <a:pt x="1157242" y="86085"/>
                    </a:cubicBezTo>
                    <a:cubicBezTo>
                      <a:pt x="1161571" y="81882"/>
                      <a:pt x="1163736" y="75834"/>
                      <a:pt x="1163736" y="68002"/>
                    </a:cubicBezTo>
                    <a:lnTo>
                      <a:pt x="1163736" y="23304"/>
                    </a:lnTo>
                    <a:lnTo>
                      <a:pt x="1152021" y="23304"/>
                    </a:lnTo>
                    <a:close/>
                    <a:moveTo>
                      <a:pt x="1089877" y="91433"/>
                    </a:moveTo>
                    <a:lnTo>
                      <a:pt x="1104776" y="91433"/>
                    </a:lnTo>
                    <a:lnTo>
                      <a:pt x="1084082" y="55013"/>
                    </a:lnTo>
                    <a:lnTo>
                      <a:pt x="1103566" y="23304"/>
                    </a:lnTo>
                    <a:lnTo>
                      <a:pt x="1089049" y="23304"/>
                    </a:lnTo>
                    <a:lnTo>
                      <a:pt x="1074340" y="52530"/>
                    </a:lnTo>
                    <a:lnTo>
                      <a:pt x="1070329" y="52530"/>
                    </a:lnTo>
                    <a:lnTo>
                      <a:pt x="1070329" y="23304"/>
                    </a:lnTo>
                    <a:lnTo>
                      <a:pt x="1058613" y="23304"/>
                    </a:lnTo>
                    <a:lnTo>
                      <a:pt x="1058613" y="91433"/>
                    </a:lnTo>
                    <a:lnTo>
                      <a:pt x="1070329" y="91433"/>
                    </a:lnTo>
                    <a:lnTo>
                      <a:pt x="1070329" y="62335"/>
                    </a:lnTo>
                    <a:lnTo>
                      <a:pt x="1075041" y="62335"/>
                    </a:lnTo>
                    <a:lnTo>
                      <a:pt x="1089877" y="91433"/>
                    </a:lnTo>
                    <a:close/>
                    <a:moveTo>
                      <a:pt x="1032126" y="91433"/>
                    </a:moveTo>
                    <a:lnTo>
                      <a:pt x="1047025" y="91433"/>
                    </a:lnTo>
                    <a:lnTo>
                      <a:pt x="1026332" y="55013"/>
                    </a:lnTo>
                    <a:lnTo>
                      <a:pt x="1045815" y="23304"/>
                    </a:lnTo>
                    <a:lnTo>
                      <a:pt x="1031298" y="23304"/>
                    </a:lnTo>
                    <a:lnTo>
                      <a:pt x="1016590" y="52530"/>
                    </a:lnTo>
                    <a:lnTo>
                      <a:pt x="1012579" y="52530"/>
                    </a:lnTo>
                    <a:lnTo>
                      <a:pt x="1012579" y="23304"/>
                    </a:lnTo>
                    <a:lnTo>
                      <a:pt x="1000863" y="23304"/>
                    </a:lnTo>
                    <a:lnTo>
                      <a:pt x="1000863" y="91433"/>
                    </a:lnTo>
                    <a:lnTo>
                      <a:pt x="1012579" y="91433"/>
                    </a:lnTo>
                    <a:lnTo>
                      <a:pt x="1012579" y="62335"/>
                    </a:lnTo>
                    <a:lnTo>
                      <a:pt x="1017290" y="62335"/>
                    </a:lnTo>
                    <a:lnTo>
                      <a:pt x="1032062" y="91433"/>
                    </a:lnTo>
                    <a:close/>
                    <a:moveTo>
                      <a:pt x="983608" y="23304"/>
                    </a:moveTo>
                    <a:lnTo>
                      <a:pt x="971828" y="23304"/>
                    </a:lnTo>
                    <a:lnTo>
                      <a:pt x="971828" y="91433"/>
                    </a:lnTo>
                    <a:lnTo>
                      <a:pt x="983608" y="91433"/>
                    </a:lnTo>
                    <a:lnTo>
                      <a:pt x="983608" y="23304"/>
                    </a:lnTo>
                    <a:close/>
                    <a:moveTo>
                      <a:pt x="934771" y="23304"/>
                    </a:moveTo>
                    <a:lnTo>
                      <a:pt x="923056" y="23304"/>
                    </a:lnTo>
                    <a:lnTo>
                      <a:pt x="923056" y="91433"/>
                    </a:lnTo>
                    <a:lnTo>
                      <a:pt x="958457" y="91433"/>
                    </a:lnTo>
                    <a:lnTo>
                      <a:pt x="958457" y="82519"/>
                    </a:lnTo>
                    <a:lnTo>
                      <a:pt x="934771" y="82519"/>
                    </a:lnTo>
                    <a:lnTo>
                      <a:pt x="934771" y="23240"/>
                    </a:lnTo>
                    <a:close/>
                    <a:moveTo>
                      <a:pt x="894276" y="80864"/>
                    </a:moveTo>
                    <a:cubicBezTo>
                      <a:pt x="892493" y="82710"/>
                      <a:pt x="889755" y="83602"/>
                      <a:pt x="886126" y="83602"/>
                    </a:cubicBezTo>
                    <a:cubicBezTo>
                      <a:pt x="882687" y="83602"/>
                      <a:pt x="879949" y="82647"/>
                      <a:pt x="877848" y="80800"/>
                    </a:cubicBezTo>
                    <a:cubicBezTo>
                      <a:pt x="875747" y="78954"/>
                      <a:pt x="874665" y="75770"/>
                      <a:pt x="874665" y="71377"/>
                    </a:cubicBezTo>
                    <a:lnTo>
                      <a:pt x="862949" y="71377"/>
                    </a:lnTo>
                    <a:cubicBezTo>
                      <a:pt x="862949" y="78699"/>
                      <a:pt x="865050" y="83984"/>
                      <a:pt x="869189" y="87422"/>
                    </a:cubicBezTo>
                    <a:cubicBezTo>
                      <a:pt x="873327" y="90797"/>
                      <a:pt x="878994" y="92516"/>
                      <a:pt x="886062" y="92516"/>
                    </a:cubicBezTo>
                    <a:cubicBezTo>
                      <a:pt x="893130" y="92516"/>
                      <a:pt x="898605" y="90860"/>
                      <a:pt x="902617" y="87549"/>
                    </a:cubicBezTo>
                    <a:cubicBezTo>
                      <a:pt x="906628" y="84238"/>
                      <a:pt x="908602" y="79654"/>
                      <a:pt x="908602" y="73669"/>
                    </a:cubicBezTo>
                    <a:cubicBezTo>
                      <a:pt x="908602" y="67684"/>
                      <a:pt x="907010" y="63481"/>
                      <a:pt x="903890" y="60552"/>
                    </a:cubicBezTo>
                    <a:cubicBezTo>
                      <a:pt x="900707" y="57623"/>
                      <a:pt x="895676" y="55140"/>
                      <a:pt x="888736" y="53039"/>
                    </a:cubicBezTo>
                    <a:cubicBezTo>
                      <a:pt x="883642" y="51383"/>
                      <a:pt x="880395" y="49728"/>
                      <a:pt x="878867" y="48072"/>
                    </a:cubicBezTo>
                    <a:cubicBezTo>
                      <a:pt x="877339" y="46481"/>
                      <a:pt x="876575" y="44188"/>
                      <a:pt x="876575" y="41196"/>
                    </a:cubicBezTo>
                    <a:cubicBezTo>
                      <a:pt x="876575" y="38203"/>
                      <a:pt x="877339" y="35911"/>
                      <a:pt x="878931" y="34065"/>
                    </a:cubicBezTo>
                    <a:cubicBezTo>
                      <a:pt x="880522" y="32218"/>
                      <a:pt x="882942" y="31327"/>
                      <a:pt x="886380" y="31327"/>
                    </a:cubicBezTo>
                    <a:cubicBezTo>
                      <a:pt x="889819" y="31327"/>
                      <a:pt x="892238" y="32409"/>
                      <a:pt x="893830" y="34574"/>
                    </a:cubicBezTo>
                    <a:cubicBezTo>
                      <a:pt x="895422" y="36739"/>
                      <a:pt x="896249" y="39731"/>
                      <a:pt x="896249" y="43488"/>
                    </a:cubicBezTo>
                    <a:lnTo>
                      <a:pt x="907965" y="43488"/>
                    </a:lnTo>
                    <a:cubicBezTo>
                      <a:pt x="907965" y="36675"/>
                      <a:pt x="906119" y="31454"/>
                      <a:pt x="902362" y="27825"/>
                    </a:cubicBezTo>
                    <a:cubicBezTo>
                      <a:pt x="898605" y="24195"/>
                      <a:pt x="893321" y="22413"/>
                      <a:pt x="886380" y="22413"/>
                    </a:cubicBezTo>
                    <a:cubicBezTo>
                      <a:pt x="879440" y="22413"/>
                      <a:pt x="874410" y="24132"/>
                      <a:pt x="870653" y="27506"/>
                    </a:cubicBezTo>
                    <a:cubicBezTo>
                      <a:pt x="866897" y="30945"/>
                      <a:pt x="864986" y="35529"/>
                      <a:pt x="864986" y="41260"/>
                    </a:cubicBezTo>
                    <a:cubicBezTo>
                      <a:pt x="864986" y="46990"/>
                      <a:pt x="866515" y="51638"/>
                      <a:pt x="869634" y="54440"/>
                    </a:cubicBezTo>
                    <a:cubicBezTo>
                      <a:pt x="872754" y="57305"/>
                      <a:pt x="877912" y="59725"/>
                      <a:pt x="885171" y="61826"/>
                    </a:cubicBezTo>
                    <a:cubicBezTo>
                      <a:pt x="889755" y="63481"/>
                      <a:pt x="892811" y="65137"/>
                      <a:pt x="894467" y="66856"/>
                    </a:cubicBezTo>
                    <a:cubicBezTo>
                      <a:pt x="896122" y="68575"/>
                      <a:pt x="896886" y="70804"/>
                      <a:pt x="896886" y="73669"/>
                    </a:cubicBezTo>
                    <a:cubicBezTo>
                      <a:pt x="896886" y="76534"/>
                      <a:pt x="895995" y="79017"/>
                      <a:pt x="894148" y="80864"/>
                    </a:cubicBezTo>
                    <a:moveTo>
                      <a:pt x="837480" y="23304"/>
                    </a:moveTo>
                    <a:lnTo>
                      <a:pt x="837480" y="68002"/>
                    </a:lnTo>
                    <a:cubicBezTo>
                      <a:pt x="837480" y="73032"/>
                      <a:pt x="836398" y="76916"/>
                      <a:pt x="834233" y="79590"/>
                    </a:cubicBezTo>
                    <a:cubicBezTo>
                      <a:pt x="832068" y="82265"/>
                      <a:pt x="829012" y="83602"/>
                      <a:pt x="825128" y="83602"/>
                    </a:cubicBezTo>
                    <a:cubicBezTo>
                      <a:pt x="821244" y="83602"/>
                      <a:pt x="818187" y="82265"/>
                      <a:pt x="816022" y="79527"/>
                    </a:cubicBezTo>
                    <a:cubicBezTo>
                      <a:pt x="813858" y="76852"/>
                      <a:pt x="812775" y="73032"/>
                      <a:pt x="812775" y="68002"/>
                    </a:cubicBezTo>
                    <a:lnTo>
                      <a:pt x="812775" y="23304"/>
                    </a:lnTo>
                    <a:lnTo>
                      <a:pt x="801060" y="23304"/>
                    </a:lnTo>
                    <a:lnTo>
                      <a:pt x="801060" y="68002"/>
                    </a:lnTo>
                    <a:cubicBezTo>
                      <a:pt x="801060" y="75834"/>
                      <a:pt x="803224" y="81882"/>
                      <a:pt x="807554" y="86085"/>
                    </a:cubicBezTo>
                    <a:cubicBezTo>
                      <a:pt x="811884" y="90287"/>
                      <a:pt x="817742" y="92452"/>
                      <a:pt x="825128" y="92452"/>
                    </a:cubicBezTo>
                    <a:cubicBezTo>
                      <a:pt x="832514" y="92452"/>
                      <a:pt x="838308" y="90351"/>
                      <a:pt x="842638" y="86085"/>
                    </a:cubicBezTo>
                    <a:cubicBezTo>
                      <a:pt x="846967" y="81882"/>
                      <a:pt x="849132" y="75834"/>
                      <a:pt x="849132" y="68002"/>
                    </a:cubicBezTo>
                    <a:lnTo>
                      <a:pt x="849132" y="23304"/>
                    </a:lnTo>
                    <a:lnTo>
                      <a:pt x="837416" y="23304"/>
                    </a:lnTo>
                    <a:close/>
                    <a:moveTo>
                      <a:pt x="785651" y="56541"/>
                    </a:moveTo>
                    <a:lnTo>
                      <a:pt x="762856" y="56541"/>
                    </a:lnTo>
                    <a:lnTo>
                      <a:pt x="762856" y="65009"/>
                    </a:lnTo>
                    <a:lnTo>
                      <a:pt x="773999" y="65009"/>
                    </a:lnTo>
                    <a:lnTo>
                      <a:pt x="773999" y="79017"/>
                    </a:lnTo>
                    <a:cubicBezTo>
                      <a:pt x="772980" y="80291"/>
                      <a:pt x="771579" y="81373"/>
                      <a:pt x="769797" y="82201"/>
                    </a:cubicBezTo>
                    <a:cubicBezTo>
                      <a:pt x="768014" y="83029"/>
                      <a:pt x="765594" y="83474"/>
                      <a:pt x="762538" y="83474"/>
                    </a:cubicBezTo>
                    <a:cubicBezTo>
                      <a:pt x="758399" y="83474"/>
                      <a:pt x="755152" y="81755"/>
                      <a:pt x="752860" y="78253"/>
                    </a:cubicBezTo>
                    <a:cubicBezTo>
                      <a:pt x="750567" y="74751"/>
                      <a:pt x="749358" y="70167"/>
                      <a:pt x="749358" y="64436"/>
                    </a:cubicBezTo>
                    <a:lnTo>
                      <a:pt x="749358" y="50174"/>
                    </a:lnTo>
                    <a:cubicBezTo>
                      <a:pt x="749358" y="44571"/>
                      <a:pt x="750504" y="40050"/>
                      <a:pt x="752796" y="36548"/>
                    </a:cubicBezTo>
                    <a:cubicBezTo>
                      <a:pt x="755088" y="33046"/>
                      <a:pt x="758208" y="31327"/>
                      <a:pt x="762092" y="31327"/>
                    </a:cubicBezTo>
                    <a:cubicBezTo>
                      <a:pt x="765467" y="31327"/>
                      <a:pt x="768077" y="32345"/>
                      <a:pt x="769860" y="34319"/>
                    </a:cubicBezTo>
                    <a:cubicBezTo>
                      <a:pt x="771643" y="36293"/>
                      <a:pt x="772725" y="39413"/>
                      <a:pt x="773235" y="43615"/>
                    </a:cubicBezTo>
                    <a:lnTo>
                      <a:pt x="784951" y="43488"/>
                    </a:lnTo>
                    <a:cubicBezTo>
                      <a:pt x="784314" y="36675"/>
                      <a:pt x="782149" y="31454"/>
                      <a:pt x="778392" y="27761"/>
                    </a:cubicBezTo>
                    <a:cubicBezTo>
                      <a:pt x="774636" y="24068"/>
                      <a:pt x="769224" y="22222"/>
                      <a:pt x="762156" y="22222"/>
                    </a:cubicBezTo>
                    <a:cubicBezTo>
                      <a:pt x="755088" y="22222"/>
                      <a:pt x="748976" y="24768"/>
                      <a:pt x="744455" y="29862"/>
                    </a:cubicBezTo>
                    <a:cubicBezTo>
                      <a:pt x="739934" y="34956"/>
                      <a:pt x="737706" y="41705"/>
                      <a:pt x="737706" y="50110"/>
                    </a:cubicBezTo>
                    <a:lnTo>
                      <a:pt x="737706" y="64309"/>
                    </a:lnTo>
                    <a:cubicBezTo>
                      <a:pt x="737706" y="72777"/>
                      <a:pt x="739998" y="79527"/>
                      <a:pt x="744519" y="84620"/>
                    </a:cubicBezTo>
                    <a:cubicBezTo>
                      <a:pt x="749039" y="89714"/>
                      <a:pt x="755088" y="92261"/>
                      <a:pt x="762602" y="92261"/>
                    </a:cubicBezTo>
                    <a:cubicBezTo>
                      <a:pt x="768587" y="92261"/>
                      <a:pt x="773489" y="91242"/>
                      <a:pt x="777183" y="89205"/>
                    </a:cubicBezTo>
                    <a:cubicBezTo>
                      <a:pt x="780875" y="87167"/>
                      <a:pt x="783741" y="84748"/>
                      <a:pt x="785651" y="82010"/>
                    </a:cubicBezTo>
                    <a:lnTo>
                      <a:pt x="785651" y="56350"/>
                    </a:lnTo>
                    <a:close/>
                    <a:moveTo>
                      <a:pt x="722170" y="23304"/>
                    </a:moveTo>
                    <a:lnTo>
                      <a:pt x="710390" y="23304"/>
                    </a:lnTo>
                    <a:lnTo>
                      <a:pt x="710390" y="91433"/>
                    </a:lnTo>
                    <a:lnTo>
                      <a:pt x="722170" y="91433"/>
                    </a:lnTo>
                    <a:lnTo>
                      <a:pt x="722170" y="23304"/>
                    </a:lnTo>
                    <a:close/>
                    <a:moveTo>
                      <a:pt x="681165" y="0"/>
                    </a:moveTo>
                    <a:cubicBezTo>
                      <a:pt x="681165" y="1974"/>
                      <a:pt x="680719" y="3629"/>
                      <a:pt x="679892" y="4967"/>
                    </a:cubicBezTo>
                    <a:cubicBezTo>
                      <a:pt x="679064" y="6304"/>
                      <a:pt x="677981" y="6940"/>
                      <a:pt x="676771" y="6940"/>
                    </a:cubicBezTo>
                    <a:cubicBezTo>
                      <a:pt x="675116" y="6940"/>
                      <a:pt x="672888" y="5985"/>
                      <a:pt x="670150" y="4075"/>
                    </a:cubicBezTo>
                    <a:cubicBezTo>
                      <a:pt x="667348" y="2165"/>
                      <a:pt x="665056" y="1146"/>
                      <a:pt x="663273" y="1146"/>
                    </a:cubicBezTo>
                    <a:cubicBezTo>
                      <a:pt x="660344" y="1146"/>
                      <a:pt x="657988" y="2420"/>
                      <a:pt x="656142" y="4839"/>
                    </a:cubicBezTo>
                    <a:cubicBezTo>
                      <a:pt x="654295" y="7322"/>
                      <a:pt x="653404" y="10379"/>
                      <a:pt x="653404" y="14008"/>
                    </a:cubicBezTo>
                    <a:lnTo>
                      <a:pt x="659707" y="15663"/>
                    </a:lnTo>
                    <a:cubicBezTo>
                      <a:pt x="659707" y="13690"/>
                      <a:pt x="660089" y="12098"/>
                      <a:pt x="660917" y="10824"/>
                    </a:cubicBezTo>
                    <a:cubicBezTo>
                      <a:pt x="661745" y="9551"/>
                      <a:pt x="662764" y="8914"/>
                      <a:pt x="664037" y="8914"/>
                    </a:cubicBezTo>
                    <a:cubicBezTo>
                      <a:pt x="665693" y="8914"/>
                      <a:pt x="667794" y="9869"/>
                      <a:pt x="670341" y="11779"/>
                    </a:cubicBezTo>
                    <a:cubicBezTo>
                      <a:pt x="672888" y="13690"/>
                      <a:pt x="675307" y="14645"/>
                      <a:pt x="677535" y="14645"/>
                    </a:cubicBezTo>
                    <a:cubicBezTo>
                      <a:pt x="680465" y="14645"/>
                      <a:pt x="682820" y="13435"/>
                      <a:pt x="684667" y="11015"/>
                    </a:cubicBezTo>
                    <a:cubicBezTo>
                      <a:pt x="686513" y="8596"/>
                      <a:pt x="687405" y="5540"/>
                      <a:pt x="687405" y="1910"/>
                    </a:cubicBezTo>
                    <a:lnTo>
                      <a:pt x="681101" y="127"/>
                    </a:lnTo>
                    <a:close/>
                    <a:moveTo>
                      <a:pt x="683584" y="63226"/>
                    </a:moveTo>
                    <a:cubicBezTo>
                      <a:pt x="683584" y="69721"/>
                      <a:pt x="682502" y="74688"/>
                      <a:pt x="680337" y="78253"/>
                    </a:cubicBezTo>
                    <a:cubicBezTo>
                      <a:pt x="678172" y="81755"/>
                      <a:pt x="675116" y="83538"/>
                      <a:pt x="671232" y="83538"/>
                    </a:cubicBezTo>
                    <a:cubicBezTo>
                      <a:pt x="667348" y="83538"/>
                      <a:pt x="664164" y="81755"/>
                      <a:pt x="662000" y="78253"/>
                    </a:cubicBezTo>
                    <a:cubicBezTo>
                      <a:pt x="659835" y="74751"/>
                      <a:pt x="658752" y="69721"/>
                      <a:pt x="658752" y="63226"/>
                    </a:cubicBezTo>
                    <a:lnTo>
                      <a:pt x="658752" y="51511"/>
                    </a:lnTo>
                    <a:cubicBezTo>
                      <a:pt x="658752" y="45144"/>
                      <a:pt x="659835" y="40177"/>
                      <a:pt x="661936" y="36611"/>
                    </a:cubicBezTo>
                    <a:cubicBezTo>
                      <a:pt x="664037" y="33110"/>
                      <a:pt x="667093" y="31327"/>
                      <a:pt x="671105" y="31327"/>
                    </a:cubicBezTo>
                    <a:cubicBezTo>
                      <a:pt x="675116" y="31327"/>
                      <a:pt x="678109" y="33110"/>
                      <a:pt x="680274" y="36611"/>
                    </a:cubicBezTo>
                    <a:cubicBezTo>
                      <a:pt x="682438" y="40177"/>
                      <a:pt x="683521" y="45080"/>
                      <a:pt x="683521" y="51511"/>
                    </a:cubicBezTo>
                    <a:lnTo>
                      <a:pt x="683521" y="63226"/>
                    </a:lnTo>
                    <a:close/>
                    <a:moveTo>
                      <a:pt x="695300" y="51574"/>
                    </a:moveTo>
                    <a:cubicBezTo>
                      <a:pt x="695300" y="42660"/>
                      <a:pt x="693071" y="35593"/>
                      <a:pt x="688678" y="30308"/>
                    </a:cubicBezTo>
                    <a:cubicBezTo>
                      <a:pt x="684285" y="25023"/>
                      <a:pt x="678427" y="22349"/>
                      <a:pt x="671168" y="22349"/>
                    </a:cubicBezTo>
                    <a:cubicBezTo>
                      <a:pt x="663910" y="22349"/>
                      <a:pt x="658052" y="25023"/>
                      <a:pt x="653658" y="30308"/>
                    </a:cubicBezTo>
                    <a:cubicBezTo>
                      <a:pt x="649265" y="35593"/>
                      <a:pt x="647100" y="42724"/>
                      <a:pt x="647100" y="51574"/>
                    </a:cubicBezTo>
                    <a:lnTo>
                      <a:pt x="647100" y="63226"/>
                    </a:lnTo>
                    <a:cubicBezTo>
                      <a:pt x="647100" y="72141"/>
                      <a:pt x="649329" y="79272"/>
                      <a:pt x="653658" y="84493"/>
                    </a:cubicBezTo>
                    <a:cubicBezTo>
                      <a:pt x="658052" y="89778"/>
                      <a:pt x="663910" y="92388"/>
                      <a:pt x="671232" y="92388"/>
                    </a:cubicBezTo>
                    <a:cubicBezTo>
                      <a:pt x="678554" y="92388"/>
                      <a:pt x="684285" y="89778"/>
                      <a:pt x="688678" y="84493"/>
                    </a:cubicBezTo>
                    <a:cubicBezTo>
                      <a:pt x="693071" y="79208"/>
                      <a:pt x="695236" y="72141"/>
                      <a:pt x="695236" y="63226"/>
                    </a:cubicBezTo>
                    <a:lnTo>
                      <a:pt x="695236" y="51574"/>
                    </a:lnTo>
                    <a:close/>
                    <a:moveTo>
                      <a:pt x="609470" y="32282"/>
                    </a:moveTo>
                    <a:cubicBezTo>
                      <a:pt x="613036" y="32282"/>
                      <a:pt x="615965" y="34065"/>
                      <a:pt x="618257" y="37630"/>
                    </a:cubicBezTo>
                    <a:cubicBezTo>
                      <a:pt x="620549" y="41196"/>
                      <a:pt x="621695" y="45717"/>
                      <a:pt x="621695" y="51192"/>
                    </a:cubicBezTo>
                    <a:lnTo>
                      <a:pt x="621695" y="63545"/>
                    </a:lnTo>
                    <a:cubicBezTo>
                      <a:pt x="621695" y="69148"/>
                      <a:pt x="620549" y="73732"/>
                      <a:pt x="618257" y="77234"/>
                    </a:cubicBezTo>
                    <a:cubicBezTo>
                      <a:pt x="615965" y="80736"/>
                      <a:pt x="613036" y="82519"/>
                      <a:pt x="609470" y="82519"/>
                    </a:cubicBezTo>
                    <a:lnTo>
                      <a:pt x="600365" y="82519"/>
                    </a:lnTo>
                    <a:lnTo>
                      <a:pt x="600365" y="32282"/>
                    </a:lnTo>
                    <a:lnTo>
                      <a:pt x="609470" y="32282"/>
                    </a:lnTo>
                    <a:close/>
                    <a:moveTo>
                      <a:pt x="609470" y="91433"/>
                    </a:moveTo>
                    <a:cubicBezTo>
                      <a:pt x="616410" y="91433"/>
                      <a:pt x="622141" y="88886"/>
                      <a:pt x="626661" y="83729"/>
                    </a:cubicBezTo>
                    <a:cubicBezTo>
                      <a:pt x="631182" y="78572"/>
                      <a:pt x="633474" y="71886"/>
                      <a:pt x="633474" y="63545"/>
                    </a:cubicBezTo>
                    <a:lnTo>
                      <a:pt x="633474" y="51256"/>
                    </a:lnTo>
                    <a:cubicBezTo>
                      <a:pt x="633474" y="42915"/>
                      <a:pt x="631246" y="36166"/>
                      <a:pt x="626661" y="31008"/>
                    </a:cubicBezTo>
                    <a:cubicBezTo>
                      <a:pt x="622141" y="25851"/>
                      <a:pt x="616410" y="23304"/>
                      <a:pt x="609470" y="23304"/>
                    </a:cubicBezTo>
                    <a:lnTo>
                      <a:pt x="588649" y="23304"/>
                    </a:lnTo>
                    <a:lnTo>
                      <a:pt x="588649" y="91433"/>
                    </a:lnTo>
                    <a:lnTo>
                      <a:pt x="609470" y="91433"/>
                    </a:lnTo>
                    <a:close/>
                    <a:moveTo>
                      <a:pt x="540513" y="32282"/>
                    </a:moveTo>
                    <a:lnTo>
                      <a:pt x="550573" y="32282"/>
                    </a:lnTo>
                    <a:cubicBezTo>
                      <a:pt x="553757" y="32282"/>
                      <a:pt x="556176" y="33301"/>
                      <a:pt x="557705" y="35338"/>
                    </a:cubicBezTo>
                    <a:cubicBezTo>
                      <a:pt x="559233" y="37376"/>
                      <a:pt x="560060" y="40177"/>
                      <a:pt x="560060" y="43743"/>
                    </a:cubicBezTo>
                    <a:cubicBezTo>
                      <a:pt x="560060" y="47308"/>
                      <a:pt x="559296" y="50110"/>
                      <a:pt x="557768" y="51956"/>
                    </a:cubicBezTo>
                    <a:cubicBezTo>
                      <a:pt x="556240" y="53803"/>
                      <a:pt x="553820" y="54758"/>
                      <a:pt x="550573" y="54758"/>
                    </a:cubicBezTo>
                    <a:lnTo>
                      <a:pt x="540513" y="54758"/>
                    </a:lnTo>
                    <a:lnTo>
                      <a:pt x="540513" y="32218"/>
                    </a:lnTo>
                    <a:close/>
                    <a:moveTo>
                      <a:pt x="551401" y="63800"/>
                    </a:moveTo>
                    <a:cubicBezTo>
                      <a:pt x="554330" y="63800"/>
                      <a:pt x="556622" y="64755"/>
                      <a:pt x="558150" y="66728"/>
                    </a:cubicBezTo>
                    <a:cubicBezTo>
                      <a:pt x="559678" y="68702"/>
                      <a:pt x="560442" y="71504"/>
                      <a:pt x="560442" y="75133"/>
                    </a:cubicBezTo>
                    <a:lnTo>
                      <a:pt x="560442" y="80673"/>
                    </a:lnTo>
                    <a:cubicBezTo>
                      <a:pt x="560442" y="82838"/>
                      <a:pt x="560506" y="84875"/>
                      <a:pt x="560633" y="86913"/>
                    </a:cubicBezTo>
                    <a:cubicBezTo>
                      <a:pt x="560761" y="88950"/>
                      <a:pt x="561143" y="90415"/>
                      <a:pt x="561780" y="91370"/>
                    </a:cubicBezTo>
                    <a:lnTo>
                      <a:pt x="573814" y="91370"/>
                    </a:lnTo>
                    <a:lnTo>
                      <a:pt x="573814" y="90351"/>
                    </a:lnTo>
                    <a:cubicBezTo>
                      <a:pt x="573177" y="89459"/>
                      <a:pt x="572667" y="88122"/>
                      <a:pt x="572476" y="86276"/>
                    </a:cubicBezTo>
                    <a:cubicBezTo>
                      <a:pt x="572222" y="84429"/>
                      <a:pt x="572094" y="82583"/>
                      <a:pt x="572094" y="80736"/>
                    </a:cubicBezTo>
                    <a:lnTo>
                      <a:pt x="572094" y="75070"/>
                    </a:lnTo>
                    <a:cubicBezTo>
                      <a:pt x="572094" y="70867"/>
                      <a:pt x="571330" y="67365"/>
                      <a:pt x="569802" y="64691"/>
                    </a:cubicBezTo>
                    <a:cubicBezTo>
                      <a:pt x="568274" y="62017"/>
                      <a:pt x="565727" y="60043"/>
                      <a:pt x="562098" y="58897"/>
                    </a:cubicBezTo>
                    <a:cubicBezTo>
                      <a:pt x="565282" y="57369"/>
                      <a:pt x="567701" y="55267"/>
                      <a:pt x="569293" y="52657"/>
                    </a:cubicBezTo>
                    <a:cubicBezTo>
                      <a:pt x="570885" y="50046"/>
                      <a:pt x="571712" y="46926"/>
                      <a:pt x="571712" y="43233"/>
                    </a:cubicBezTo>
                    <a:cubicBezTo>
                      <a:pt x="571712" y="36866"/>
                      <a:pt x="569866" y="31900"/>
                      <a:pt x="566173" y="28461"/>
                    </a:cubicBezTo>
                    <a:cubicBezTo>
                      <a:pt x="562480" y="25023"/>
                      <a:pt x="557259" y="23304"/>
                      <a:pt x="550446" y="23304"/>
                    </a:cubicBezTo>
                    <a:lnTo>
                      <a:pt x="528670" y="23304"/>
                    </a:lnTo>
                    <a:lnTo>
                      <a:pt x="528670" y="91433"/>
                    </a:lnTo>
                    <a:lnTo>
                      <a:pt x="540386" y="91433"/>
                    </a:lnTo>
                    <a:lnTo>
                      <a:pt x="540386" y="63800"/>
                    </a:lnTo>
                    <a:lnTo>
                      <a:pt x="551274" y="63800"/>
                    </a:lnTo>
                    <a:close/>
                    <a:moveTo>
                      <a:pt x="499572" y="0"/>
                    </a:moveTo>
                    <a:cubicBezTo>
                      <a:pt x="499572" y="1974"/>
                      <a:pt x="499190" y="3629"/>
                      <a:pt x="498298" y="4967"/>
                    </a:cubicBezTo>
                    <a:cubicBezTo>
                      <a:pt x="497471" y="6304"/>
                      <a:pt x="496388" y="6940"/>
                      <a:pt x="495178" y="6940"/>
                    </a:cubicBezTo>
                    <a:cubicBezTo>
                      <a:pt x="493523" y="6940"/>
                      <a:pt x="491294" y="5985"/>
                      <a:pt x="488557" y="4075"/>
                    </a:cubicBezTo>
                    <a:cubicBezTo>
                      <a:pt x="485755" y="2165"/>
                      <a:pt x="483463" y="1146"/>
                      <a:pt x="481680" y="1146"/>
                    </a:cubicBezTo>
                    <a:cubicBezTo>
                      <a:pt x="478751" y="1146"/>
                      <a:pt x="476395" y="2420"/>
                      <a:pt x="474549" y="4839"/>
                    </a:cubicBezTo>
                    <a:cubicBezTo>
                      <a:pt x="472766" y="7322"/>
                      <a:pt x="471811" y="10379"/>
                      <a:pt x="471811" y="14008"/>
                    </a:cubicBezTo>
                    <a:lnTo>
                      <a:pt x="478114" y="15663"/>
                    </a:lnTo>
                    <a:cubicBezTo>
                      <a:pt x="478114" y="13690"/>
                      <a:pt x="478560" y="12098"/>
                      <a:pt x="479324" y="10824"/>
                    </a:cubicBezTo>
                    <a:cubicBezTo>
                      <a:pt x="480152" y="9551"/>
                      <a:pt x="481171" y="8914"/>
                      <a:pt x="482444" y="8914"/>
                    </a:cubicBezTo>
                    <a:cubicBezTo>
                      <a:pt x="484100" y="8914"/>
                      <a:pt x="486201" y="9869"/>
                      <a:pt x="488748" y="11779"/>
                    </a:cubicBezTo>
                    <a:cubicBezTo>
                      <a:pt x="491294" y="13690"/>
                      <a:pt x="493714" y="14645"/>
                      <a:pt x="495943" y="14645"/>
                    </a:cubicBezTo>
                    <a:cubicBezTo>
                      <a:pt x="498871" y="14645"/>
                      <a:pt x="501227" y="13435"/>
                      <a:pt x="503074" y="11015"/>
                    </a:cubicBezTo>
                    <a:cubicBezTo>
                      <a:pt x="504920" y="8596"/>
                      <a:pt x="505812" y="5540"/>
                      <a:pt x="505812" y="1910"/>
                    </a:cubicBezTo>
                    <a:lnTo>
                      <a:pt x="499508" y="127"/>
                    </a:lnTo>
                    <a:close/>
                    <a:moveTo>
                      <a:pt x="502055" y="63226"/>
                    </a:moveTo>
                    <a:cubicBezTo>
                      <a:pt x="502055" y="69721"/>
                      <a:pt x="500973" y="74688"/>
                      <a:pt x="498808" y="78253"/>
                    </a:cubicBezTo>
                    <a:cubicBezTo>
                      <a:pt x="496643" y="81755"/>
                      <a:pt x="493587" y="83538"/>
                      <a:pt x="489703" y="83538"/>
                    </a:cubicBezTo>
                    <a:cubicBezTo>
                      <a:pt x="485819" y="83538"/>
                      <a:pt x="482635" y="81755"/>
                      <a:pt x="480470" y="78253"/>
                    </a:cubicBezTo>
                    <a:cubicBezTo>
                      <a:pt x="478305" y="74751"/>
                      <a:pt x="477223" y="69721"/>
                      <a:pt x="477223" y="63226"/>
                    </a:cubicBezTo>
                    <a:lnTo>
                      <a:pt x="477223" y="51511"/>
                    </a:lnTo>
                    <a:cubicBezTo>
                      <a:pt x="477223" y="45144"/>
                      <a:pt x="478305" y="40177"/>
                      <a:pt x="480406" y="36611"/>
                    </a:cubicBezTo>
                    <a:cubicBezTo>
                      <a:pt x="482508" y="33110"/>
                      <a:pt x="485564" y="31327"/>
                      <a:pt x="489575" y="31327"/>
                    </a:cubicBezTo>
                    <a:cubicBezTo>
                      <a:pt x="493587" y="31327"/>
                      <a:pt x="496579" y="33110"/>
                      <a:pt x="498744" y="36611"/>
                    </a:cubicBezTo>
                    <a:cubicBezTo>
                      <a:pt x="500909" y="40177"/>
                      <a:pt x="501991" y="45080"/>
                      <a:pt x="501991" y="51511"/>
                    </a:cubicBezTo>
                    <a:lnTo>
                      <a:pt x="501991" y="63226"/>
                    </a:lnTo>
                    <a:close/>
                    <a:moveTo>
                      <a:pt x="513771" y="51574"/>
                    </a:moveTo>
                    <a:cubicBezTo>
                      <a:pt x="513771" y="42660"/>
                      <a:pt x="511542" y="35593"/>
                      <a:pt x="507149" y="30308"/>
                    </a:cubicBezTo>
                    <a:cubicBezTo>
                      <a:pt x="502692" y="25023"/>
                      <a:pt x="496898" y="22349"/>
                      <a:pt x="489639" y="22349"/>
                    </a:cubicBezTo>
                    <a:cubicBezTo>
                      <a:pt x="482380" y="22349"/>
                      <a:pt x="476523" y="25023"/>
                      <a:pt x="472129" y="30308"/>
                    </a:cubicBezTo>
                    <a:cubicBezTo>
                      <a:pt x="467736" y="35593"/>
                      <a:pt x="465571" y="42724"/>
                      <a:pt x="465571" y="51574"/>
                    </a:cubicBezTo>
                    <a:lnTo>
                      <a:pt x="465571" y="63226"/>
                    </a:lnTo>
                    <a:cubicBezTo>
                      <a:pt x="465571" y="72141"/>
                      <a:pt x="467736" y="79272"/>
                      <a:pt x="472129" y="84493"/>
                    </a:cubicBezTo>
                    <a:cubicBezTo>
                      <a:pt x="476523" y="89778"/>
                      <a:pt x="482380" y="92388"/>
                      <a:pt x="489703" y="92388"/>
                    </a:cubicBezTo>
                    <a:cubicBezTo>
                      <a:pt x="497025" y="92388"/>
                      <a:pt x="502755" y="89778"/>
                      <a:pt x="507149" y="84493"/>
                    </a:cubicBezTo>
                    <a:cubicBezTo>
                      <a:pt x="511542" y="79208"/>
                      <a:pt x="513707" y="72141"/>
                      <a:pt x="513707" y="63226"/>
                    </a:cubicBezTo>
                    <a:lnTo>
                      <a:pt x="513707" y="51574"/>
                    </a:lnTo>
                    <a:close/>
                    <a:moveTo>
                      <a:pt x="414187" y="23240"/>
                    </a:moveTo>
                    <a:lnTo>
                      <a:pt x="401771" y="23240"/>
                    </a:lnTo>
                    <a:lnTo>
                      <a:pt x="422465" y="91370"/>
                    </a:lnTo>
                    <a:lnTo>
                      <a:pt x="434499" y="91370"/>
                    </a:lnTo>
                    <a:lnTo>
                      <a:pt x="455192" y="23240"/>
                    </a:lnTo>
                    <a:lnTo>
                      <a:pt x="442840" y="23240"/>
                    </a:lnTo>
                    <a:lnTo>
                      <a:pt x="429278" y="76088"/>
                    </a:lnTo>
                    <a:lnTo>
                      <a:pt x="428514" y="79336"/>
                    </a:lnTo>
                    <a:lnTo>
                      <a:pt x="428323" y="79336"/>
                    </a:lnTo>
                    <a:lnTo>
                      <a:pt x="427559" y="75961"/>
                    </a:lnTo>
                    <a:lnTo>
                      <a:pt x="414124" y="23240"/>
                    </a:lnTo>
                    <a:close/>
                    <a:moveTo>
                      <a:pt x="359302" y="51511"/>
                    </a:moveTo>
                    <a:lnTo>
                      <a:pt x="335807" y="51511"/>
                    </a:lnTo>
                    <a:lnTo>
                      <a:pt x="335807" y="32282"/>
                    </a:lnTo>
                    <a:lnTo>
                      <a:pt x="363504" y="32282"/>
                    </a:lnTo>
                    <a:lnTo>
                      <a:pt x="363504" y="23240"/>
                    </a:lnTo>
                    <a:lnTo>
                      <a:pt x="324155" y="23240"/>
                    </a:lnTo>
                    <a:lnTo>
                      <a:pt x="324155" y="91370"/>
                    </a:lnTo>
                    <a:lnTo>
                      <a:pt x="363504" y="91370"/>
                    </a:lnTo>
                    <a:lnTo>
                      <a:pt x="363504" y="82456"/>
                    </a:lnTo>
                    <a:lnTo>
                      <a:pt x="335807" y="82456"/>
                    </a:lnTo>
                    <a:lnTo>
                      <a:pt x="335807" y="60489"/>
                    </a:lnTo>
                    <a:lnTo>
                      <a:pt x="359302" y="60489"/>
                    </a:lnTo>
                    <a:lnTo>
                      <a:pt x="359302" y="51511"/>
                    </a:lnTo>
                    <a:close/>
                    <a:moveTo>
                      <a:pt x="295248" y="80800"/>
                    </a:moveTo>
                    <a:cubicBezTo>
                      <a:pt x="293465" y="82647"/>
                      <a:pt x="290727" y="83538"/>
                      <a:pt x="287098" y="83538"/>
                    </a:cubicBezTo>
                    <a:cubicBezTo>
                      <a:pt x="283660" y="83538"/>
                      <a:pt x="280922" y="82583"/>
                      <a:pt x="278820" y="80736"/>
                    </a:cubicBezTo>
                    <a:cubicBezTo>
                      <a:pt x="276719" y="78890"/>
                      <a:pt x="275701" y="75706"/>
                      <a:pt x="275637" y="71313"/>
                    </a:cubicBezTo>
                    <a:lnTo>
                      <a:pt x="263921" y="71313"/>
                    </a:lnTo>
                    <a:cubicBezTo>
                      <a:pt x="263921" y="78635"/>
                      <a:pt x="266022" y="83920"/>
                      <a:pt x="270161" y="87358"/>
                    </a:cubicBezTo>
                    <a:cubicBezTo>
                      <a:pt x="274363" y="90733"/>
                      <a:pt x="279967" y="92452"/>
                      <a:pt x="287034" y="92452"/>
                    </a:cubicBezTo>
                    <a:cubicBezTo>
                      <a:pt x="294102" y="92452"/>
                      <a:pt x="299578" y="90797"/>
                      <a:pt x="303589" y="87486"/>
                    </a:cubicBezTo>
                    <a:cubicBezTo>
                      <a:pt x="307600" y="84175"/>
                      <a:pt x="309638" y="79590"/>
                      <a:pt x="309638" y="73605"/>
                    </a:cubicBezTo>
                    <a:cubicBezTo>
                      <a:pt x="309638" y="67620"/>
                      <a:pt x="308046" y="63418"/>
                      <a:pt x="304926" y="60489"/>
                    </a:cubicBezTo>
                    <a:cubicBezTo>
                      <a:pt x="301742" y="57560"/>
                      <a:pt x="296712" y="55076"/>
                      <a:pt x="289772" y="52975"/>
                    </a:cubicBezTo>
                    <a:cubicBezTo>
                      <a:pt x="284678" y="51320"/>
                      <a:pt x="281431" y="49664"/>
                      <a:pt x="279903" y="48009"/>
                    </a:cubicBezTo>
                    <a:cubicBezTo>
                      <a:pt x="278375" y="46417"/>
                      <a:pt x="277611" y="44125"/>
                      <a:pt x="277611" y="41132"/>
                    </a:cubicBezTo>
                    <a:cubicBezTo>
                      <a:pt x="277611" y="38140"/>
                      <a:pt x="278375" y="35847"/>
                      <a:pt x="279967" y="34001"/>
                    </a:cubicBezTo>
                    <a:cubicBezTo>
                      <a:pt x="281558" y="32154"/>
                      <a:pt x="283978" y="31263"/>
                      <a:pt x="287416" y="31263"/>
                    </a:cubicBezTo>
                    <a:cubicBezTo>
                      <a:pt x="290855" y="31263"/>
                      <a:pt x="293274" y="32345"/>
                      <a:pt x="294866" y="34510"/>
                    </a:cubicBezTo>
                    <a:cubicBezTo>
                      <a:pt x="296458" y="36675"/>
                      <a:pt x="297285" y="39668"/>
                      <a:pt x="297285" y="43424"/>
                    </a:cubicBezTo>
                    <a:lnTo>
                      <a:pt x="309001" y="43424"/>
                    </a:lnTo>
                    <a:cubicBezTo>
                      <a:pt x="309001" y="36611"/>
                      <a:pt x="307155" y="31390"/>
                      <a:pt x="303398" y="27761"/>
                    </a:cubicBezTo>
                    <a:cubicBezTo>
                      <a:pt x="299641" y="24132"/>
                      <a:pt x="294356" y="22349"/>
                      <a:pt x="287416" y="22349"/>
                    </a:cubicBezTo>
                    <a:cubicBezTo>
                      <a:pt x="280476" y="22349"/>
                      <a:pt x="275446" y="24068"/>
                      <a:pt x="271689" y="27443"/>
                    </a:cubicBezTo>
                    <a:cubicBezTo>
                      <a:pt x="267932" y="30881"/>
                      <a:pt x="266022" y="35465"/>
                      <a:pt x="266022" y="41196"/>
                    </a:cubicBezTo>
                    <a:cubicBezTo>
                      <a:pt x="266022" y="46926"/>
                      <a:pt x="267614" y="51574"/>
                      <a:pt x="270670" y="54376"/>
                    </a:cubicBezTo>
                    <a:cubicBezTo>
                      <a:pt x="273790" y="57241"/>
                      <a:pt x="279011" y="59661"/>
                      <a:pt x="286206" y="61762"/>
                    </a:cubicBezTo>
                    <a:cubicBezTo>
                      <a:pt x="290791" y="63418"/>
                      <a:pt x="293847" y="65073"/>
                      <a:pt x="295503" y="66792"/>
                    </a:cubicBezTo>
                    <a:cubicBezTo>
                      <a:pt x="297158" y="68511"/>
                      <a:pt x="297986" y="70740"/>
                      <a:pt x="297986" y="73605"/>
                    </a:cubicBezTo>
                    <a:cubicBezTo>
                      <a:pt x="297986" y="76470"/>
                      <a:pt x="297094" y="78954"/>
                      <a:pt x="295248" y="80800"/>
                    </a:cubicBezTo>
                    <a:moveTo>
                      <a:pt x="249595" y="23240"/>
                    </a:moveTo>
                    <a:lnTo>
                      <a:pt x="237816" y="23240"/>
                    </a:lnTo>
                    <a:lnTo>
                      <a:pt x="237816" y="91370"/>
                    </a:lnTo>
                    <a:lnTo>
                      <a:pt x="249595" y="91370"/>
                    </a:lnTo>
                    <a:lnTo>
                      <a:pt x="249595" y="23240"/>
                    </a:lnTo>
                    <a:close/>
                    <a:moveTo>
                      <a:pt x="200758" y="23240"/>
                    </a:moveTo>
                    <a:lnTo>
                      <a:pt x="189043" y="23240"/>
                    </a:lnTo>
                    <a:lnTo>
                      <a:pt x="189043" y="91370"/>
                    </a:lnTo>
                    <a:lnTo>
                      <a:pt x="224444" y="91370"/>
                    </a:lnTo>
                    <a:lnTo>
                      <a:pt x="224444" y="82456"/>
                    </a:lnTo>
                    <a:lnTo>
                      <a:pt x="200758" y="82456"/>
                    </a:lnTo>
                    <a:lnTo>
                      <a:pt x="200758" y="23177"/>
                    </a:lnTo>
                    <a:close/>
                    <a:moveTo>
                      <a:pt x="162300" y="63226"/>
                    </a:moveTo>
                    <a:cubicBezTo>
                      <a:pt x="162300" y="69721"/>
                      <a:pt x="161218" y="74688"/>
                      <a:pt x="159053" y="78253"/>
                    </a:cubicBezTo>
                    <a:cubicBezTo>
                      <a:pt x="156888" y="81755"/>
                      <a:pt x="153832" y="83538"/>
                      <a:pt x="149948" y="83538"/>
                    </a:cubicBezTo>
                    <a:cubicBezTo>
                      <a:pt x="146064" y="83538"/>
                      <a:pt x="142880" y="81755"/>
                      <a:pt x="140716" y="78253"/>
                    </a:cubicBezTo>
                    <a:cubicBezTo>
                      <a:pt x="138551" y="74751"/>
                      <a:pt x="137532" y="69721"/>
                      <a:pt x="137532" y="63226"/>
                    </a:cubicBezTo>
                    <a:lnTo>
                      <a:pt x="137532" y="51511"/>
                    </a:lnTo>
                    <a:cubicBezTo>
                      <a:pt x="137532" y="45144"/>
                      <a:pt x="138614" y="40177"/>
                      <a:pt x="140716" y="36611"/>
                    </a:cubicBezTo>
                    <a:cubicBezTo>
                      <a:pt x="142817" y="33110"/>
                      <a:pt x="145873" y="31327"/>
                      <a:pt x="149884" y="31327"/>
                    </a:cubicBezTo>
                    <a:cubicBezTo>
                      <a:pt x="153896" y="31327"/>
                      <a:pt x="156888" y="33110"/>
                      <a:pt x="159053" y="36611"/>
                    </a:cubicBezTo>
                    <a:cubicBezTo>
                      <a:pt x="161218" y="40177"/>
                      <a:pt x="162300" y="45080"/>
                      <a:pt x="162300" y="51511"/>
                    </a:cubicBezTo>
                    <a:lnTo>
                      <a:pt x="162300" y="63226"/>
                    </a:lnTo>
                    <a:close/>
                    <a:moveTo>
                      <a:pt x="174016" y="51574"/>
                    </a:moveTo>
                    <a:cubicBezTo>
                      <a:pt x="174016" y="42660"/>
                      <a:pt x="171787" y="35593"/>
                      <a:pt x="167394" y="30308"/>
                    </a:cubicBezTo>
                    <a:cubicBezTo>
                      <a:pt x="163001" y="25023"/>
                      <a:pt x="157143" y="22349"/>
                      <a:pt x="149884" y="22349"/>
                    </a:cubicBezTo>
                    <a:cubicBezTo>
                      <a:pt x="142626" y="22349"/>
                      <a:pt x="136768" y="25023"/>
                      <a:pt x="132374" y="30308"/>
                    </a:cubicBezTo>
                    <a:cubicBezTo>
                      <a:pt x="127981" y="35593"/>
                      <a:pt x="125816" y="42724"/>
                      <a:pt x="125816" y="51574"/>
                    </a:cubicBezTo>
                    <a:lnTo>
                      <a:pt x="125816" y="63226"/>
                    </a:lnTo>
                    <a:cubicBezTo>
                      <a:pt x="125816" y="72141"/>
                      <a:pt x="127981" y="79272"/>
                      <a:pt x="132374" y="84493"/>
                    </a:cubicBezTo>
                    <a:cubicBezTo>
                      <a:pt x="136768" y="89778"/>
                      <a:pt x="142626" y="92388"/>
                      <a:pt x="149948" y="92388"/>
                    </a:cubicBezTo>
                    <a:cubicBezTo>
                      <a:pt x="157270" y="92388"/>
                      <a:pt x="163001" y="89778"/>
                      <a:pt x="167394" y="84493"/>
                    </a:cubicBezTo>
                    <a:cubicBezTo>
                      <a:pt x="171787" y="79208"/>
                      <a:pt x="173952" y="72141"/>
                      <a:pt x="173952" y="63226"/>
                    </a:cubicBezTo>
                    <a:lnTo>
                      <a:pt x="173952" y="51574"/>
                    </a:lnTo>
                    <a:close/>
                    <a:moveTo>
                      <a:pt x="100857" y="63226"/>
                    </a:moveTo>
                    <a:cubicBezTo>
                      <a:pt x="100857" y="69721"/>
                      <a:pt x="99774" y="74688"/>
                      <a:pt x="97609" y="78253"/>
                    </a:cubicBezTo>
                    <a:cubicBezTo>
                      <a:pt x="95445" y="81755"/>
                      <a:pt x="92388" y="83538"/>
                      <a:pt x="88504" y="83538"/>
                    </a:cubicBezTo>
                    <a:cubicBezTo>
                      <a:pt x="84620" y="83538"/>
                      <a:pt x="81437" y="81755"/>
                      <a:pt x="79272" y="78253"/>
                    </a:cubicBezTo>
                    <a:cubicBezTo>
                      <a:pt x="77107" y="74751"/>
                      <a:pt x="76025" y="69721"/>
                      <a:pt x="76025" y="63226"/>
                    </a:cubicBezTo>
                    <a:lnTo>
                      <a:pt x="76025" y="51511"/>
                    </a:lnTo>
                    <a:cubicBezTo>
                      <a:pt x="76025" y="45144"/>
                      <a:pt x="77107" y="40177"/>
                      <a:pt x="79208" y="36611"/>
                    </a:cubicBezTo>
                    <a:cubicBezTo>
                      <a:pt x="81309" y="33110"/>
                      <a:pt x="84366" y="31327"/>
                      <a:pt x="88377" y="31327"/>
                    </a:cubicBezTo>
                    <a:cubicBezTo>
                      <a:pt x="92388" y="31327"/>
                      <a:pt x="95381" y="33110"/>
                      <a:pt x="97546" y="36611"/>
                    </a:cubicBezTo>
                    <a:cubicBezTo>
                      <a:pt x="99711" y="40177"/>
                      <a:pt x="100793" y="45080"/>
                      <a:pt x="100793" y="51511"/>
                    </a:cubicBezTo>
                    <a:lnTo>
                      <a:pt x="100793" y="63226"/>
                    </a:lnTo>
                    <a:close/>
                    <a:moveTo>
                      <a:pt x="112572" y="51574"/>
                    </a:moveTo>
                    <a:cubicBezTo>
                      <a:pt x="112572" y="42660"/>
                      <a:pt x="110344" y="35593"/>
                      <a:pt x="105950" y="30308"/>
                    </a:cubicBezTo>
                    <a:cubicBezTo>
                      <a:pt x="101493" y="25023"/>
                      <a:pt x="95699" y="22349"/>
                      <a:pt x="88441" y="22349"/>
                    </a:cubicBezTo>
                    <a:cubicBezTo>
                      <a:pt x="81182" y="22349"/>
                      <a:pt x="75324" y="25023"/>
                      <a:pt x="70931" y="30308"/>
                    </a:cubicBezTo>
                    <a:cubicBezTo>
                      <a:pt x="66537" y="35593"/>
                      <a:pt x="64373" y="42724"/>
                      <a:pt x="64373" y="51574"/>
                    </a:cubicBezTo>
                    <a:lnTo>
                      <a:pt x="64373" y="63226"/>
                    </a:lnTo>
                    <a:cubicBezTo>
                      <a:pt x="64373" y="72141"/>
                      <a:pt x="66601" y="79272"/>
                      <a:pt x="70931" y="84493"/>
                    </a:cubicBezTo>
                    <a:cubicBezTo>
                      <a:pt x="75324" y="89778"/>
                      <a:pt x="81182" y="92388"/>
                      <a:pt x="88504" y="92388"/>
                    </a:cubicBezTo>
                    <a:cubicBezTo>
                      <a:pt x="95827" y="92388"/>
                      <a:pt x="101557" y="89778"/>
                      <a:pt x="105950" y="84493"/>
                    </a:cubicBezTo>
                    <a:cubicBezTo>
                      <a:pt x="110344" y="79208"/>
                      <a:pt x="112509" y="72141"/>
                      <a:pt x="112509" y="63226"/>
                    </a:cubicBezTo>
                    <a:lnTo>
                      <a:pt x="112509" y="51574"/>
                    </a:lnTo>
                    <a:close/>
                    <a:moveTo>
                      <a:pt x="36866" y="80036"/>
                    </a:moveTo>
                    <a:cubicBezTo>
                      <a:pt x="34574" y="82456"/>
                      <a:pt x="31327" y="83665"/>
                      <a:pt x="27124" y="83665"/>
                    </a:cubicBezTo>
                    <a:cubicBezTo>
                      <a:pt x="22413" y="83665"/>
                      <a:pt x="18656" y="82328"/>
                      <a:pt x="15918" y="79590"/>
                    </a:cubicBezTo>
                    <a:cubicBezTo>
                      <a:pt x="13180" y="76852"/>
                      <a:pt x="11779" y="72523"/>
                      <a:pt x="11779" y="66474"/>
                    </a:cubicBezTo>
                    <a:lnTo>
                      <a:pt x="0" y="66474"/>
                    </a:lnTo>
                    <a:cubicBezTo>
                      <a:pt x="0" y="74942"/>
                      <a:pt x="2674" y="81437"/>
                      <a:pt x="8023" y="85894"/>
                    </a:cubicBezTo>
                    <a:cubicBezTo>
                      <a:pt x="13371" y="90351"/>
                      <a:pt x="19738" y="92579"/>
                      <a:pt x="27124" y="92579"/>
                    </a:cubicBezTo>
                    <a:cubicBezTo>
                      <a:pt x="34510" y="92579"/>
                      <a:pt x="40750" y="90542"/>
                      <a:pt x="45271" y="86531"/>
                    </a:cubicBezTo>
                    <a:cubicBezTo>
                      <a:pt x="49792" y="82519"/>
                      <a:pt x="52020" y="76916"/>
                      <a:pt x="52020" y="69785"/>
                    </a:cubicBezTo>
                    <a:cubicBezTo>
                      <a:pt x="52020" y="62653"/>
                      <a:pt x="50174" y="57560"/>
                      <a:pt x="46417" y="53485"/>
                    </a:cubicBezTo>
                    <a:cubicBezTo>
                      <a:pt x="42660" y="49410"/>
                      <a:pt x="36994" y="46162"/>
                      <a:pt x="29480" y="43679"/>
                    </a:cubicBezTo>
                    <a:cubicBezTo>
                      <a:pt x="23877" y="41642"/>
                      <a:pt x="19866" y="39349"/>
                      <a:pt x="17510" y="36930"/>
                    </a:cubicBezTo>
                    <a:cubicBezTo>
                      <a:pt x="15154" y="34510"/>
                      <a:pt x="13944" y="31454"/>
                      <a:pt x="13944" y="27761"/>
                    </a:cubicBezTo>
                    <a:cubicBezTo>
                      <a:pt x="13944" y="23686"/>
                      <a:pt x="15027" y="20311"/>
                      <a:pt x="17191" y="17765"/>
                    </a:cubicBezTo>
                    <a:cubicBezTo>
                      <a:pt x="19356" y="15218"/>
                      <a:pt x="22540" y="13944"/>
                      <a:pt x="26742" y="13944"/>
                    </a:cubicBezTo>
                    <a:cubicBezTo>
                      <a:pt x="31136" y="13944"/>
                      <a:pt x="34510" y="15472"/>
                      <a:pt x="36803" y="18529"/>
                    </a:cubicBezTo>
                    <a:cubicBezTo>
                      <a:pt x="39095" y="21585"/>
                      <a:pt x="40241" y="25660"/>
                      <a:pt x="40241" y="30690"/>
                    </a:cubicBezTo>
                    <a:lnTo>
                      <a:pt x="52020" y="30690"/>
                    </a:lnTo>
                    <a:cubicBezTo>
                      <a:pt x="52020" y="23304"/>
                      <a:pt x="49728" y="17192"/>
                      <a:pt x="45144" y="12289"/>
                    </a:cubicBezTo>
                    <a:cubicBezTo>
                      <a:pt x="40559" y="7386"/>
                      <a:pt x="34510" y="4903"/>
                      <a:pt x="26806" y="4903"/>
                    </a:cubicBezTo>
                    <a:cubicBezTo>
                      <a:pt x="19102" y="4903"/>
                      <a:pt x="13435" y="7004"/>
                      <a:pt x="8914" y="11270"/>
                    </a:cubicBezTo>
                    <a:cubicBezTo>
                      <a:pt x="4393" y="15536"/>
                      <a:pt x="2165" y="21076"/>
                      <a:pt x="2165" y="27888"/>
                    </a:cubicBezTo>
                    <a:cubicBezTo>
                      <a:pt x="2165" y="34701"/>
                      <a:pt x="4202" y="39795"/>
                      <a:pt x="8214" y="43679"/>
                    </a:cubicBezTo>
                    <a:cubicBezTo>
                      <a:pt x="12289" y="47563"/>
                      <a:pt x="18210" y="50747"/>
                      <a:pt x="26106" y="53230"/>
                    </a:cubicBezTo>
                    <a:cubicBezTo>
                      <a:pt x="31454" y="55204"/>
                      <a:pt x="35147" y="57496"/>
                      <a:pt x="37185" y="59979"/>
                    </a:cubicBezTo>
                    <a:cubicBezTo>
                      <a:pt x="39222" y="62462"/>
                      <a:pt x="40241" y="65773"/>
                      <a:pt x="40241" y="69912"/>
                    </a:cubicBezTo>
                    <a:cubicBezTo>
                      <a:pt x="40241" y="74051"/>
                      <a:pt x="39095" y="77553"/>
                      <a:pt x="36866" y="79972"/>
                    </a:cubicBezTo>
                  </a:path>
                </a:pathLst>
              </a:custGeom>
              <a:solidFill>
                <a:schemeClr val="tx1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D372972-4D58-E6DF-D077-B0CA24D82ED1}"/>
                </a:ext>
              </a:extLst>
            </p:cNvPr>
            <p:cNvSpPr/>
            <p:nvPr/>
          </p:nvSpPr>
          <p:spPr>
            <a:xfrm>
              <a:off x="636085" y="636084"/>
              <a:ext cx="429532" cy="636721"/>
            </a:xfrm>
            <a:custGeom>
              <a:avLst/>
              <a:gdLst>
                <a:gd name="connsiteX0" fmla="*/ 139951 w 429532"/>
                <a:gd name="connsiteY0" fmla="*/ 519565 h 636721"/>
                <a:gd name="connsiteX1" fmla="*/ 140906 w 429532"/>
                <a:gd name="connsiteY1" fmla="*/ 523067 h 636721"/>
                <a:gd name="connsiteX2" fmla="*/ 149375 w 429532"/>
                <a:gd name="connsiteY2" fmla="*/ 518100 h 636721"/>
                <a:gd name="connsiteX3" fmla="*/ 160454 w 429532"/>
                <a:gd name="connsiteY3" fmla="*/ 509759 h 636721"/>
                <a:gd name="connsiteX4" fmla="*/ 161791 w 429532"/>
                <a:gd name="connsiteY4" fmla="*/ 509823 h 636721"/>
                <a:gd name="connsiteX5" fmla="*/ 152240 w 429532"/>
                <a:gd name="connsiteY5" fmla="*/ 518546 h 636721"/>
                <a:gd name="connsiteX6" fmla="*/ 147528 w 429532"/>
                <a:gd name="connsiteY6" fmla="*/ 525041 h 636721"/>
                <a:gd name="connsiteX7" fmla="*/ 148675 w 429532"/>
                <a:gd name="connsiteY7" fmla="*/ 528861 h 636721"/>
                <a:gd name="connsiteX8" fmla="*/ 157652 w 429532"/>
                <a:gd name="connsiteY8" fmla="*/ 523258 h 636721"/>
                <a:gd name="connsiteX9" fmla="*/ 168095 w 429532"/>
                <a:gd name="connsiteY9" fmla="*/ 513707 h 636721"/>
                <a:gd name="connsiteX10" fmla="*/ 160327 w 429532"/>
                <a:gd name="connsiteY10" fmla="*/ 525359 h 636721"/>
                <a:gd name="connsiteX11" fmla="*/ 161473 w 429532"/>
                <a:gd name="connsiteY11" fmla="*/ 530580 h 636721"/>
                <a:gd name="connsiteX12" fmla="*/ 168095 w 429532"/>
                <a:gd name="connsiteY12" fmla="*/ 525550 h 636721"/>
                <a:gd name="connsiteX13" fmla="*/ 170323 w 429532"/>
                <a:gd name="connsiteY13" fmla="*/ 525932 h 636721"/>
                <a:gd name="connsiteX14" fmla="*/ 173443 w 429532"/>
                <a:gd name="connsiteY14" fmla="*/ 526505 h 636721"/>
                <a:gd name="connsiteX15" fmla="*/ 182612 w 429532"/>
                <a:gd name="connsiteY15" fmla="*/ 517336 h 636721"/>
                <a:gd name="connsiteX16" fmla="*/ 182166 w 429532"/>
                <a:gd name="connsiteY16" fmla="*/ 514471 h 636721"/>
                <a:gd name="connsiteX17" fmla="*/ 186305 w 429532"/>
                <a:gd name="connsiteY17" fmla="*/ 520011 h 636721"/>
                <a:gd name="connsiteX18" fmla="*/ 185286 w 429532"/>
                <a:gd name="connsiteY18" fmla="*/ 523258 h 636721"/>
                <a:gd name="connsiteX19" fmla="*/ 187387 w 429532"/>
                <a:gd name="connsiteY19" fmla="*/ 523449 h 636721"/>
                <a:gd name="connsiteX20" fmla="*/ 198975 w 429532"/>
                <a:gd name="connsiteY20" fmla="*/ 513198 h 636721"/>
                <a:gd name="connsiteX21" fmla="*/ 206871 w 429532"/>
                <a:gd name="connsiteY21" fmla="*/ 506639 h 636721"/>
                <a:gd name="connsiteX22" fmla="*/ 208463 w 429532"/>
                <a:gd name="connsiteY22" fmla="*/ 514407 h 636721"/>
                <a:gd name="connsiteX23" fmla="*/ 208463 w 429532"/>
                <a:gd name="connsiteY23" fmla="*/ 515999 h 636721"/>
                <a:gd name="connsiteX24" fmla="*/ 207699 w 429532"/>
                <a:gd name="connsiteY24" fmla="*/ 517336 h 636721"/>
                <a:gd name="connsiteX25" fmla="*/ 214257 w 429532"/>
                <a:gd name="connsiteY25" fmla="*/ 510587 h 636721"/>
                <a:gd name="connsiteX26" fmla="*/ 215021 w 429532"/>
                <a:gd name="connsiteY26" fmla="*/ 509186 h 636721"/>
                <a:gd name="connsiteX27" fmla="*/ 215085 w 429532"/>
                <a:gd name="connsiteY27" fmla="*/ 507594 h 636721"/>
                <a:gd name="connsiteX28" fmla="*/ 213174 w 429532"/>
                <a:gd name="connsiteY28" fmla="*/ 498107 h 636721"/>
                <a:gd name="connsiteX29" fmla="*/ 213238 w 429532"/>
                <a:gd name="connsiteY29" fmla="*/ 496515 h 636721"/>
                <a:gd name="connsiteX30" fmla="*/ 214002 w 429532"/>
                <a:gd name="connsiteY30" fmla="*/ 495178 h 636721"/>
                <a:gd name="connsiteX31" fmla="*/ 219160 w 429532"/>
                <a:gd name="connsiteY31" fmla="*/ 489894 h 636721"/>
                <a:gd name="connsiteX32" fmla="*/ 218396 w 429532"/>
                <a:gd name="connsiteY32" fmla="*/ 491231 h 636721"/>
                <a:gd name="connsiteX33" fmla="*/ 218396 w 429532"/>
                <a:gd name="connsiteY33" fmla="*/ 492822 h 636721"/>
                <a:gd name="connsiteX34" fmla="*/ 220306 w 429532"/>
                <a:gd name="connsiteY34" fmla="*/ 502310 h 636721"/>
                <a:gd name="connsiteX35" fmla="*/ 220306 w 429532"/>
                <a:gd name="connsiteY35" fmla="*/ 503901 h 636721"/>
                <a:gd name="connsiteX36" fmla="*/ 219542 w 429532"/>
                <a:gd name="connsiteY36" fmla="*/ 505239 h 636721"/>
                <a:gd name="connsiteX37" fmla="*/ 225399 w 429532"/>
                <a:gd name="connsiteY37" fmla="*/ 499126 h 636721"/>
                <a:gd name="connsiteX38" fmla="*/ 226164 w 429532"/>
                <a:gd name="connsiteY38" fmla="*/ 497725 h 636721"/>
                <a:gd name="connsiteX39" fmla="*/ 226164 w 429532"/>
                <a:gd name="connsiteY39" fmla="*/ 496133 h 636721"/>
                <a:gd name="connsiteX40" fmla="*/ 224253 w 429532"/>
                <a:gd name="connsiteY40" fmla="*/ 486710 h 636721"/>
                <a:gd name="connsiteX41" fmla="*/ 224317 w 429532"/>
                <a:gd name="connsiteY41" fmla="*/ 485118 h 636721"/>
                <a:gd name="connsiteX42" fmla="*/ 225081 w 429532"/>
                <a:gd name="connsiteY42" fmla="*/ 483717 h 636721"/>
                <a:gd name="connsiteX43" fmla="*/ 230239 w 429532"/>
                <a:gd name="connsiteY43" fmla="*/ 478432 h 636721"/>
                <a:gd name="connsiteX44" fmla="*/ 229474 w 429532"/>
                <a:gd name="connsiteY44" fmla="*/ 479770 h 636721"/>
                <a:gd name="connsiteX45" fmla="*/ 229474 w 429532"/>
                <a:gd name="connsiteY45" fmla="*/ 481361 h 636721"/>
                <a:gd name="connsiteX46" fmla="*/ 231448 w 429532"/>
                <a:gd name="connsiteY46" fmla="*/ 490849 h 636721"/>
                <a:gd name="connsiteX47" fmla="*/ 231385 w 429532"/>
                <a:gd name="connsiteY47" fmla="*/ 492440 h 636721"/>
                <a:gd name="connsiteX48" fmla="*/ 230621 w 429532"/>
                <a:gd name="connsiteY48" fmla="*/ 493778 h 636721"/>
                <a:gd name="connsiteX49" fmla="*/ 236478 w 429532"/>
                <a:gd name="connsiteY49" fmla="*/ 487665 h 636721"/>
                <a:gd name="connsiteX50" fmla="*/ 237243 w 429532"/>
                <a:gd name="connsiteY50" fmla="*/ 486328 h 636721"/>
                <a:gd name="connsiteX51" fmla="*/ 237243 w 429532"/>
                <a:gd name="connsiteY51" fmla="*/ 484736 h 636721"/>
                <a:gd name="connsiteX52" fmla="*/ 236287 w 429532"/>
                <a:gd name="connsiteY52" fmla="*/ 480088 h 636721"/>
                <a:gd name="connsiteX53" fmla="*/ 245011 w 429532"/>
                <a:gd name="connsiteY53" fmla="*/ 468245 h 636721"/>
                <a:gd name="connsiteX54" fmla="*/ 245775 w 429532"/>
                <a:gd name="connsiteY54" fmla="*/ 465061 h 636721"/>
                <a:gd name="connsiteX55" fmla="*/ 231639 w 429532"/>
                <a:gd name="connsiteY55" fmla="*/ 455447 h 636721"/>
                <a:gd name="connsiteX56" fmla="*/ 221834 w 429532"/>
                <a:gd name="connsiteY56" fmla="*/ 458121 h 636721"/>
                <a:gd name="connsiteX57" fmla="*/ 213047 w 429532"/>
                <a:gd name="connsiteY57" fmla="*/ 465634 h 636721"/>
                <a:gd name="connsiteX58" fmla="*/ 192799 w 429532"/>
                <a:gd name="connsiteY58" fmla="*/ 472829 h 636721"/>
                <a:gd name="connsiteX59" fmla="*/ 180638 w 429532"/>
                <a:gd name="connsiteY59" fmla="*/ 492568 h 636721"/>
                <a:gd name="connsiteX60" fmla="*/ 188151 w 429532"/>
                <a:gd name="connsiteY60" fmla="*/ 492504 h 636721"/>
                <a:gd name="connsiteX61" fmla="*/ 193054 w 429532"/>
                <a:gd name="connsiteY61" fmla="*/ 490785 h 636721"/>
                <a:gd name="connsiteX62" fmla="*/ 187578 w 429532"/>
                <a:gd name="connsiteY62" fmla="*/ 495178 h 636721"/>
                <a:gd name="connsiteX63" fmla="*/ 179874 w 429532"/>
                <a:gd name="connsiteY63" fmla="*/ 503010 h 636721"/>
                <a:gd name="connsiteX64" fmla="*/ 172870 w 429532"/>
                <a:gd name="connsiteY64" fmla="*/ 503456 h 636721"/>
                <a:gd name="connsiteX65" fmla="*/ 163319 w 429532"/>
                <a:gd name="connsiteY65" fmla="*/ 500718 h 636721"/>
                <a:gd name="connsiteX66" fmla="*/ 159626 w 429532"/>
                <a:gd name="connsiteY66" fmla="*/ 500208 h 636721"/>
                <a:gd name="connsiteX67" fmla="*/ 145873 w 429532"/>
                <a:gd name="connsiteY67" fmla="*/ 512688 h 636721"/>
                <a:gd name="connsiteX68" fmla="*/ 140015 w 429532"/>
                <a:gd name="connsiteY68" fmla="*/ 519501 h 636721"/>
                <a:gd name="connsiteX69" fmla="*/ 234696 w 429532"/>
                <a:gd name="connsiteY69" fmla="*/ 140843 h 636721"/>
                <a:gd name="connsiteX70" fmla="*/ 253606 w 429532"/>
                <a:gd name="connsiteY70" fmla="*/ 127535 h 636721"/>
                <a:gd name="connsiteX71" fmla="*/ 253288 w 429532"/>
                <a:gd name="connsiteY71" fmla="*/ 124988 h 636721"/>
                <a:gd name="connsiteX72" fmla="*/ 253288 w 429532"/>
                <a:gd name="connsiteY72" fmla="*/ 124988 h 636721"/>
                <a:gd name="connsiteX73" fmla="*/ 173952 w 429532"/>
                <a:gd name="connsiteY73" fmla="*/ 144599 h 636721"/>
                <a:gd name="connsiteX74" fmla="*/ 161218 w 429532"/>
                <a:gd name="connsiteY74" fmla="*/ 137787 h 636721"/>
                <a:gd name="connsiteX75" fmla="*/ 161218 w 429532"/>
                <a:gd name="connsiteY75" fmla="*/ 135240 h 636721"/>
                <a:gd name="connsiteX76" fmla="*/ 164784 w 429532"/>
                <a:gd name="connsiteY76" fmla="*/ 132374 h 636721"/>
                <a:gd name="connsiteX77" fmla="*/ 168413 w 429532"/>
                <a:gd name="connsiteY77" fmla="*/ 136004 h 636721"/>
                <a:gd name="connsiteX78" fmla="*/ 167458 w 429532"/>
                <a:gd name="connsiteY78" fmla="*/ 138487 h 636721"/>
                <a:gd name="connsiteX79" fmla="*/ 169559 w 429532"/>
                <a:gd name="connsiteY79" fmla="*/ 138614 h 636721"/>
                <a:gd name="connsiteX80" fmla="*/ 174780 w 429532"/>
                <a:gd name="connsiteY80" fmla="*/ 137978 h 636721"/>
                <a:gd name="connsiteX81" fmla="*/ 179237 w 429532"/>
                <a:gd name="connsiteY81" fmla="*/ 132120 h 636721"/>
                <a:gd name="connsiteX82" fmla="*/ 173188 w 429532"/>
                <a:gd name="connsiteY82" fmla="*/ 126071 h 636721"/>
                <a:gd name="connsiteX83" fmla="*/ 172615 w 429532"/>
                <a:gd name="connsiteY83" fmla="*/ 126071 h 636721"/>
                <a:gd name="connsiteX84" fmla="*/ 175353 w 429532"/>
                <a:gd name="connsiteY84" fmla="*/ 125498 h 636721"/>
                <a:gd name="connsiteX85" fmla="*/ 182357 w 429532"/>
                <a:gd name="connsiteY85" fmla="*/ 132502 h 636721"/>
                <a:gd name="connsiteX86" fmla="*/ 182357 w 429532"/>
                <a:gd name="connsiteY86" fmla="*/ 133075 h 636721"/>
                <a:gd name="connsiteX87" fmla="*/ 207126 w 429532"/>
                <a:gd name="connsiteY87" fmla="*/ 119704 h 636721"/>
                <a:gd name="connsiteX88" fmla="*/ 196620 w 429532"/>
                <a:gd name="connsiteY88" fmla="*/ 120850 h 636721"/>
                <a:gd name="connsiteX89" fmla="*/ 184777 w 429532"/>
                <a:gd name="connsiteY89" fmla="*/ 119385 h 636721"/>
                <a:gd name="connsiteX90" fmla="*/ 170705 w 429532"/>
                <a:gd name="connsiteY90" fmla="*/ 117284 h 636721"/>
                <a:gd name="connsiteX91" fmla="*/ 147528 w 429532"/>
                <a:gd name="connsiteY91" fmla="*/ 135940 h 636721"/>
                <a:gd name="connsiteX92" fmla="*/ 164338 w 429532"/>
                <a:gd name="connsiteY92" fmla="*/ 153896 h 636721"/>
                <a:gd name="connsiteX93" fmla="*/ 234696 w 429532"/>
                <a:gd name="connsiteY93" fmla="*/ 140715 h 636721"/>
                <a:gd name="connsiteX94" fmla="*/ 109580 w 429532"/>
                <a:gd name="connsiteY94" fmla="*/ 171087 h 636721"/>
                <a:gd name="connsiteX95" fmla="*/ 110280 w 429532"/>
                <a:gd name="connsiteY95" fmla="*/ 161982 h 636721"/>
                <a:gd name="connsiteX96" fmla="*/ 107479 w 429532"/>
                <a:gd name="connsiteY96" fmla="*/ 165293 h 636721"/>
                <a:gd name="connsiteX97" fmla="*/ 106205 w 429532"/>
                <a:gd name="connsiteY97" fmla="*/ 162555 h 636721"/>
                <a:gd name="connsiteX98" fmla="*/ 105250 w 429532"/>
                <a:gd name="connsiteY98" fmla="*/ 161600 h 636721"/>
                <a:gd name="connsiteX99" fmla="*/ 104486 w 429532"/>
                <a:gd name="connsiteY99" fmla="*/ 161918 h 636721"/>
                <a:gd name="connsiteX100" fmla="*/ 103340 w 429532"/>
                <a:gd name="connsiteY100" fmla="*/ 161918 h 636721"/>
                <a:gd name="connsiteX101" fmla="*/ 102194 w 429532"/>
                <a:gd name="connsiteY101" fmla="*/ 161918 h 636721"/>
                <a:gd name="connsiteX102" fmla="*/ 101430 w 429532"/>
                <a:gd name="connsiteY102" fmla="*/ 161600 h 636721"/>
                <a:gd name="connsiteX103" fmla="*/ 100475 w 429532"/>
                <a:gd name="connsiteY103" fmla="*/ 162555 h 636721"/>
                <a:gd name="connsiteX104" fmla="*/ 99201 w 429532"/>
                <a:gd name="connsiteY104" fmla="*/ 165293 h 636721"/>
                <a:gd name="connsiteX105" fmla="*/ 96400 w 429532"/>
                <a:gd name="connsiteY105" fmla="*/ 161982 h 636721"/>
                <a:gd name="connsiteX106" fmla="*/ 97100 w 429532"/>
                <a:gd name="connsiteY106" fmla="*/ 171087 h 636721"/>
                <a:gd name="connsiteX107" fmla="*/ 103340 w 429532"/>
                <a:gd name="connsiteY107" fmla="*/ 170450 h 636721"/>
                <a:gd name="connsiteX108" fmla="*/ 109580 w 429532"/>
                <a:gd name="connsiteY108" fmla="*/ 171087 h 636721"/>
                <a:gd name="connsiteX109" fmla="*/ 110853 w 429532"/>
                <a:gd name="connsiteY109" fmla="*/ 179492 h 636721"/>
                <a:gd name="connsiteX110" fmla="*/ 103340 w 429532"/>
                <a:gd name="connsiteY110" fmla="*/ 174716 h 636721"/>
                <a:gd name="connsiteX111" fmla="*/ 95890 w 429532"/>
                <a:gd name="connsiteY111" fmla="*/ 179492 h 636721"/>
                <a:gd name="connsiteX112" fmla="*/ 103340 w 429532"/>
                <a:gd name="connsiteY112" fmla="*/ 181784 h 636721"/>
                <a:gd name="connsiteX113" fmla="*/ 110853 w 429532"/>
                <a:gd name="connsiteY113" fmla="*/ 179492 h 636721"/>
                <a:gd name="connsiteX114" fmla="*/ 121614 w 429532"/>
                <a:gd name="connsiteY114" fmla="*/ 153959 h 636721"/>
                <a:gd name="connsiteX115" fmla="*/ 120404 w 429532"/>
                <a:gd name="connsiteY115" fmla="*/ 155360 h 636721"/>
                <a:gd name="connsiteX116" fmla="*/ 115565 w 429532"/>
                <a:gd name="connsiteY116" fmla="*/ 162173 h 636721"/>
                <a:gd name="connsiteX117" fmla="*/ 113782 w 429532"/>
                <a:gd name="connsiteY117" fmla="*/ 173507 h 636721"/>
                <a:gd name="connsiteX118" fmla="*/ 111936 w 429532"/>
                <a:gd name="connsiteY118" fmla="*/ 185923 h 636721"/>
                <a:gd name="connsiteX119" fmla="*/ 103404 w 429532"/>
                <a:gd name="connsiteY119" fmla="*/ 185604 h 636721"/>
                <a:gd name="connsiteX120" fmla="*/ 94808 w 429532"/>
                <a:gd name="connsiteY120" fmla="*/ 185923 h 636721"/>
                <a:gd name="connsiteX121" fmla="*/ 92961 w 429532"/>
                <a:gd name="connsiteY121" fmla="*/ 173507 h 636721"/>
                <a:gd name="connsiteX122" fmla="*/ 91242 w 429532"/>
                <a:gd name="connsiteY122" fmla="*/ 162173 h 636721"/>
                <a:gd name="connsiteX123" fmla="*/ 86403 w 429532"/>
                <a:gd name="connsiteY123" fmla="*/ 155360 h 636721"/>
                <a:gd name="connsiteX124" fmla="*/ 85193 w 429532"/>
                <a:gd name="connsiteY124" fmla="*/ 153959 h 636721"/>
                <a:gd name="connsiteX125" fmla="*/ 78890 w 429532"/>
                <a:gd name="connsiteY125" fmla="*/ 134030 h 636721"/>
                <a:gd name="connsiteX126" fmla="*/ 90032 w 429532"/>
                <a:gd name="connsiteY126" fmla="*/ 149439 h 636721"/>
                <a:gd name="connsiteX127" fmla="*/ 95954 w 429532"/>
                <a:gd name="connsiteY127" fmla="*/ 158289 h 636721"/>
                <a:gd name="connsiteX128" fmla="*/ 100602 w 429532"/>
                <a:gd name="connsiteY128" fmla="*/ 157143 h 636721"/>
                <a:gd name="connsiteX129" fmla="*/ 100729 w 429532"/>
                <a:gd name="connsiteY129" fmla="*/ 153577 h 636721"/>
                <a:gd name="connsiteX130" fmla="*/ 98756 w 429532"/>
                <a:gd name="connsiteY130" fmla="*/ 148038 h 636721"/>
                <a:gd name="connsiteX131" fmla="*/ 99329 w 429532"/>
                <a:gd name="connsiteY131" fmla="*/ 147465 h 636721"/>
                <a:gd name="connsiteX132" fmla="*/ 107542 w 429532"/>
                <a:gd name="connsiteY132" fmla="*/ 147465 h 636721"/>
                <a:gd name="connsiteX133" fmla="*/ 108115 w 429532"/>
                <a:gd name="connsiteY133" fmla="*/ 148038 h 636721"/>
                <a:gd name="connsiteX134" fmla="*/ 106141 w 429532"/>
                <a:gd name="connsiteY134" fmla="*/ 153577 h 636721"/>
                <a:gd name="connsiteX135" fmla="*/ 106269 w 429532"/>
                <a:gd name="connsiteY135" fmla="*/ 157143 h 636721"/>
                <a:gd name="connsiteX136" fmla="*/ 110917 w 429532"/>
                <a:gd name="connsiteY136" fmla="*/ 158289 h 636721"/>
                <a:gd name="connsiteX137" fmla="*/ 116838 w 429532"/>
                <a:gd name="connsiteY137" fmla="*/ 149439 h 636721"/>
                <a:gd name="connsiteX138" fmla="*/ 127981 w 429532"/>
                <a:gd name="connsiteY138" fmla="*/ 134030 h 636721"/>
                <a:gd name="connsiteX139" fmla="*/ 121678 w 429532"/>
                <a:gd name="connsiteY139" fmla="*/ 153959 h 636721"/>
                <a:gd name="connsiteX140" fmla="*/ 124988 w 429532"/>
                <a:gd name="connsiteY140" fmla="*/ 130846 h 636721"/>
                <a:gd name="connsiteX141" fmla="*/ 120213 w 429532"/>
                <a:gd name="connsiteY141" fmla="*/ 137277 h 636721"/>
                <a:gd name="connsiteX142" fmla="*/ 117857 w 429532"/>
                <a:gd name="connsiteY142" fmla="*/ 137277 h 636721"/>
                <a:gd name="connsiteX143" fmla="*/ 118812 w 429532"/>
                <a:gd name="connsiteY143" fmla="*/ 139888 h 636721"/>
                <a:gd name="connsiteX144" fmla="*/ 114737 w 429532"/>
                <a:gd name="connsiteY144" fmla="*/ 143963 h 636721"/>
                <a:gd name="connsiteX145" fmla="*/ 110662 w 429532"/>
                <a:gd name="connsiteY145" fmla="*/ 139888 h 636721"/>
                <a:gd name="connsiteX146" fmla="*/ 111617 w 429532"/>
                <a:gd name="connsiteY146" fmla="*/ 137277 h 636721"/>
                <a:gd name="connsiteX147" fmla="*/ 109198 w 429532"/>
                <a:gd name="connsiteY147" fmla="*/ 137277 h 636721"/>
                <a:gd name="connsiteX148" fmla="*/ 107224 w 429532"/>
                <a:gd name="connsiteY148" fmla="*/ 138614 h 636721"/>
                <a:gd name="connsiteX149" fmla="*/ 107224 w 429532"/>
                <a:gd name="connsiteY149" fmla="*/ 135049 h 636721"/>
                <a:gd name="connsiteX150" fmla="*/ 109516 w 429532"/>
                <a:gd name="connsiteY150" fmla="*/ 133075 h 636721"/>
                <a:gd name="connsiteX151" fmla="*/ 120213 w 429532"/>
                <a:gd name="connsiteY151" fmla="*/ 133075 h 636721"/>
                <a:gd name="connsiteX152" fmla="*/ 125052 w 429532"/>
                <a:gd name="connsiteY152" fmla="*/ 130846 h 636721"/>
                <a:gd name="connsiteX153" fmla="*/ 123651 w 429532"/>
                <a:gd name="connsiteY153" fmla="*/ 125753 h 636721"/>
                <a:gd name="connsiteX154" fmla="*/ 119895 w 429532"/>
                <a:gd name="connsiteY154" fmla="*/ 125753 h 636721"/>
                <a:gd name="connsiteX155" fmla="*/ 115692 w 429532"/>
                <a:gd name="connsiteY155" fmla="*/ 123715 h 636721"/>
                <a:gd name="connsiteX156" fmla="*/ 111426 w 429532"/>
                <a:gd name="connsiteY156" fmla="*/ 118175 h 636721"/>
                <a:gd name="connsiteX157" fmla="*/ 109261 w 429532"/>
                <a:gd name="connsiteY157" fmla="*/ 116265 h 636721"/>
                <a:gd name="connsiteX158" fmla="*/ 113464 w 429532"/>
                <a:gd name="connsiteY158" fmla="*/ 116265 h 636721"/>
                <a:gd name="connsiteX159" fmla="*/ 116711 w 429532"/>
                <a:gd name="connsiteY159" fmla="*/ 117921 h 636721"/>
                <a:gd name="connsiteX160" fmla="*/ 121168 w 429532"/>
                <a:gd name="connsiteY160" fmla="*/ 123588 h 636721"/>
                <a:gd name="connsiteX161" fmla="*/ 123651 w 429532"/>
                <a:gd name="connsiteY161" fmla="*/ 125753 h 636721"/>
                <a:gd name="connsiteX162" fmla="*/ 104168 w 429532"/>
                <a:gd name="connsiteY162" fmla="*/ 116584 h 636721"/>
                <a:gd name="connsiteX163" fmla="*/ 109643 w 429532"/>
                <a:gd name="connsiteY163" fmla="*/ 124224 h 636721"/>
                <a:gd name="connsiteX164" fmla="*/ 112509 w 429532"/>
                <a:gd name="connsiteY164" fmla="*/ 126644 h 636721"/>
                <a:gd name="connsiteX165" fmla="*/ 107542 w 429532"/>
                <a:gd name="connsiteY165" fmla="*/ 126644 h 636721"/>
                <a:gd name="connsiteX166" fmla="*/ 103658 w 429532"/>
                <a:gd name="connsiteY166" fmla="*/ 124352 h 636721"/>
                <a:gd name="connsiteX167" fmla="*/ 99392 w 429532"/>
                <a:gd name="connsiteY167" fmla="*/ 117793 h 636721"/>
                <a:gd name="connsiteX168" fmla="*/ 95254 w 429532"/>
                <a:gd name="connsiteY168" fmla="*/ 114037 h 636721"/>
                <a:gd name="connsiteX169" fmla="*/ 99902 w 429532"/>
                <a:gd name="connsiteY169" fmla="*/ 114037 h 636721"/>
                <a:gd name="connsiteX170" fmla="*/ 104359 w 429532"/>
                <a:gd name="connsiteY170" fmla="*/ 116520 h 636721"/>
                <a:gd name="connsiteX171" fmla="*/ 92006 w 429532"/>
                <a:gd name="connsiteY171" fmla="*/ 117857 h 636721"/>
                <a:gd name="connsiteX172" fmla="*/ 96463 w 429532"/>
                <a:gd name="connsiteY172" fmla="*/ 123524 h 636721"/>
                <a:gd name="connsiteX173" fmla="*/ 98947 w 429532"/>
                <a:gd name="connsiteY173" fmla="*/ 125689 h 636721"/>
                <a:gd name="connsiteX174" fmla="*/ 95254 w 429532"/>
                <a:gd name="connsiteY174" fmla="*/ 125689 h 636721"/>
                <a:gd name="connsiteX175" fmla="*/ 91051 w 429532"/>
                <a:gd name="connsiteY175" fmla="*/ 123651 h 636721"/>
                <a:gd name="connsiteX176" fmla="*/ 86785 w 429532"/>
                <a:gd name="connsiteY176" fmla="*/ 118112 h 636721"/>
                <a:gd name="connsiteX177" fmla="*/ 84620 w 429532"/>
                <a:gd name="connsiteY177" fmla="*/ 116202 h 636721"/>
                <a:gd name="connsiteX178" fmla="*/ 88823 w 429532"/>
                <a:gd name="connsiteY178" fmla="*/ 116202 h 636721"/>
                <a:gd name="connsiteX179" fmla="*/ 92070 w 429532"/>
                <a:gd name="connsiteY179" fmla="*/ 117857 h 636721"/>
                <a:gd name="connsiteX180" fmla="*/ 89396 w 429532"/>
                <a:gd name="connsiteY180" fmla="*/ 137150 h 636721"/>
                <a:gd name="connsiteX181" fmla="*/ 87040 w 429532"/>
                <a:gd name="connsiteY181" fmla="*/ 137150 h 636721"/>
                <a:gd name="connsiteX182" fmla="*/ 82264 w 429532"/>
                <a:gd name="connsiteY182" fmla="*/ 130719 h 636721"/>
                <a:gd name="connsiteX183" fmla="*/ 87104 w 429532"/>
                <a:gd name="connsiteY183" fmla="*/ 132947 h 636721"/>
                <a:gd name="connsiteX184" fmla="*/ 97800 w 429532"/>
                <a:gd name="connsiteY184" fmla="*/ 132947 h 636721"/>
                <a:gd name="connsiteX185" fmla="*/ 100093 w 429532"/>
                <a:gd name="connsiteY185" fmla="*/ 134921 h 636721"/>
                <a:gd name="connsiteX186" fmla="*/ 100093 w 429532"/>
                <a:gd name="connsiteY186" fmla="*/ 138487 h 636721"/>
                <a:gd name="connsiteX187" fmla="*/ 98119 w 429532"/>
                <a:gd name="connsiteY187" fmla="*/ 137150 h 636721"/>
                <a:gd name="connsiteX188" fmla="*/ 95699 w 429532"/>
                <a:gd name="connsiteY188" fmla="*/ 137150 h 636721"/>
                <a:gd name="connsiteX189" fmla="*/ 96654 w 429532"/>
                <a:gd name="connsiteY189" fmla="*/ 139760 h 636721"/>
                <a:gd name="connsiteX190" fmla="*/ 92579 w 429532"/>
                <a:gd name="connsiteY190" fmla="*/ 143835 h 636721"/>
                <a:gd name="connsiteX191" fmla="*/ 88504 w 429532"/>
                <a:gd name="connsiteY191" fmla="*/ 139760 h 636721"/>
                <a:gd name="connsiteX192" fmla="*/ 89459 w 429532"/>
                <a:gd name="connsiteY192" fmla="*/ 137150 h 636721"/>
                <a:gd name="connsiteX193" fmla="*/ 76279 w 429532"/>
                <a:gd name="connsiteY193" fmla="*/ 188088 h 636721"/>
                <a:gd name="connsiteX194" fmla="*/ 77553 w 429532"/>
                <a:gd name="connsiteY194" fmla="*/ 185541 h 636721"/>
                <a:gd name="connsiteX195" fmla="*/ 77871 w 429532"/>
                <a:gd name="connsiteY195" fmla="*/ 184013 h 636721"/>
                <a:gd name="connsiteX196" fmla="*/ 77489 w 429532"/>
                <a:gd name="connsiteY196" fmla="*/ 182548 h 636721"/>
                <a:gd name="connsiteX197" fmla="*/ 81055 w 429532"/>
                <a:gd name="connsiteY197" fmla="*/ 188915 h 636721"/>
                <a:gd name="connsiteX198" fmla="*/ 81437 w 429532"/>
                <a:gd name="connsiteY198" fmla="*/ 190443 h 636721"/>
                <a:gd name="connsiteX199" fmla="*/ 81118 w 429532"/>
                <a:gd name="connsiteY199" fmla="*/ 191972 h 636721"/>
                <a:gd name="connsiteX200" fmla="*/ 80800 w 429532"/>
                <a:gd name="connsiteY200" fmla="*/ 192608 h 636721"/>
                <a:gd name="connsiteX201" fmla="*/ 78826 w 429532"/>
                <a:gd name="connsiteY201" fmla="*/ 209354 h 636721"/>
                <a:gd name="connsiteX202" fmla="*/ 72395 w 429532"/>
                <a:gd name="connsiteY202" fmla="*/ 198975 h 636721"/>
                <a:gd name="connsiteX203" fmla="*/ 67047 w 429532"/>
                <a:gd name="connsiteY203" fmla="*/ 172106 h 636721"/>
                <a:gd name="connsiteX204" fmla="*/ 70676 w 429532"/>
                <a:gd name="connsiteY204" fmla="*/ 167840 h 636721"/>
                <a:gd name="connsiteX205" fmla="*/ 71376 w 429532"/>
                <a:gd name="connsiteY205" fmla="*/ 166439 h 636721"/>
                <a:gd name="connsiteX206" fmla="*/ 71376 w 429532"/>
                <a:gd name="connsiteY206" fmla="*/ 164911 h 636721"/>
                <a:gd name="connsiteX207" fmla="*/ 73287 w 429532"/>
                <a:gd name="connsiteY207" fmla="*/ 171978 h 636721"/>
                <a:gd name="connsiteX208" fmla="*/ 73287 w 429532"/>
                <a:gd name="connsiteY208" fmla="*/ 173570 h 636721"/>
                <a:gd name="connsiteX209" fmla="*/ 72586 w 429532"/>
                <a:gd name="connsiteY209" fmla="*/ 174971 h 636721"/>
                <a:gd name="connsiteX210" fmla="*/ 71504 w 429532"/>
                <a:gd name="connsiteY210" fmla="*/ 176245 h 636721"/>
                <a:gd name="connsiteX211" fmla="*/ 74560 w 429532"/>
                <a:gd name="connsiteY211" fmla="*/ 191590 h 636721"/>
                <a:gd name="connsiteX212" fmla="*/ 76216 w 429532"/>
                <a:gd name="connsiteY212" fmla="*/ 188088 h 636721"/>
                <a:gd name="connsiteX213" fmla="*/ 318934 w 429532"/>
                <a:gd name="connsiteY213" fmla="*/ 214575 h 636721"/>
                <a:gd name="connsiteX214" fmla="*/ 319507 w 429532"/>
                <a:gd name="connsiteY214" fmla="*/ 211519 h 636721"/>
                <a:gd name="connsiteX215" fmla="*/ 311484 w 429532"/>
                <a:gd name="connsiteY215" fmla="*/ 203496 h 636721"/>
                <a:gd name="connsiteX216" fmla="*/ 303398 w 429532"/>
                <a:gd name="connsiteY216" fmla="*/ 203496 h 636721"/>
                <a:gd name="connsiteX217" fmla="*/ 301870 w 429532"/>
                <a:gd name="connsiteY217" fmla="*/ 203114 h 636721"/>
                <a:gd name="connsiteX218" fmla="*/ 300724 w 429532"/>
                <a:gd name="connsiteY218" fmla="*/ 202095 h 636721"/>
                <a:gd name="connsiteX219" fmla="*/ 296649 w 429532"/>
                <a:gd name="connsiteY219" fmla="*/ 196110 h 636721"/>
                <a:gd name="connsiteX220" fmla="*/ 297795 w 429532"/>
                <a:gd name="connsiteY220" fmla="*/ 197129 h 636721"/>
                <a:gd name="connsiteX221" fmla="*/ 299323 w 429532"/>
                <a:gd name="connsiteY221" fmla="*/ 197511 h 636721"/>
                <a:gd name="connsiteX222" fmla="*/ 310020 w 429532"/>
                <a:gd name="connsiteY222" fmla="*/ 197511 h 636721"/>
                <a:gd name="connsiteX223" fmla="*/ 311548 w 429532"/>
                <a:gd name="connsiteY223" fmla="*/ 197893 h 636721"/>
                <a:gd name="connsiteX224" fmla="*/ 312694 w 429532"/>
                <a:gd name="connsiteY224" fmla="*/ 198912 h 636721"/>
                <a:gd name="connsiteX225" fmla="*/ 307791 w 429532"/>
                <a:gd name="connsiteY225" fmla="*/ 191717 h 636721"/>
                <a:gd name="connsiteX226" fmla="*/ 306582 w 429532"/>
                <a:gd name="connsiteY226" fmla="*/ 190634 h 636721"/>
                <a:gd name="connsiteX227" fmla="*/ 305053 w 429532"/>
                <a:gd name="connsiteY227" fmla="*/ 190252 h 636721"/>
                <a:gd name="connsiteX228" fmla="*/ 294484 w 429532"/>
                <a:gd name="connsiteY228" fmla="*/ 190252 h 636721"/>
                <a:gd name="connsiteX229" fmla="*/ 292956 w 429532"/>
                <a:gd name="connsiteY229" fmla="*/ 189870 h 636721"/>
                <a:gd name="connsiteX230" fmla="*/ 291746 w 429532"/>
                <a:gd name="connsiteY230" fmla="*/ 188852 h 636721"/>
                <a:gd name="connsiteX231" fmla="*/ 287161 w 429532"/>
                <a:gd name="connsiteY231" fmla="*/ 182039 h 636721"/>
                <a:gd name="connsiteX232" fmla="*/ 288308 w 429532"/>
                <a:gd name="connsiteY232" fmla="*/ 183121 h 636721"/>
                <a:gd name="connsiteX233" fmla="*/ 289836 w 429532"/>
                <a:gd name="connsiteY233" fmla="*/ 183503 h 636721"/>
                <a:gd name="connsiteX234" fmla="*/ 300469 w 429532"/>
                <a:gd name="connsiteY234" fmla="*/ 183503 h 636721"/>
                <a:gd name="connsiteX235" fmla="*/ 301997 w 429532"/>
                <a:gd name="connsiteY235" fmla="*/ 183885 h 636721"/>
                <a:gd name="connsiteX236" fmla="*/ 303143 w 429532"/>
                <a:gd name="connsiteY236" fmla="*/ 184904 h 636721"/>
                <a:gd name="connsiteX237" fmla="*/ 298240 w 429532"/>
                <a:gd name="connsiteY237" fmla="*/ 177709 h 636721"/>
                <a:gd name="connsiteX238" fmla="*/ 297031 w 429532"/>
                <a:gd name="connsiteY238" fmla="*/ 176690 h 636721"/>
                <a:gd name="connsiteX239" fmla="*/ 295503 w 429532"/>
                <a:gd name="connsiteY239" fmla="*/ 176308 h 636721"/>
                <a:gd name="connsiteX240" fmla="*/ 287034 w 429532"/>
                <a:gd name="connsiteY240" fmla="*/ 176308 h 636721"/>
                <a:gd name="connsiteX241" fmla="*/ 285506 w 429532"/>
                <a:gd name="connsiteY241" fmla="*/ 175926 h 636721"/>
                <a:gd name="connsiteX242" fmla="*/ 284360 w 429532"/>
                <a:gd name="connsiteY242" fmla="*/ 174844 h 636721"/>
                <a:gd name="connsiteX243" fmla="*/ 278693 w 429532"/>
                <a:gd name="connsiteY243" fmla="*/ 166503 h 636721"/>
                <a:gd name="connsiteX244" fmla="*/ 301297 w 429532"/>
                <a:gd name="connsiteY244" fmla="*/ 150330 h 636721"/>
                <a:gd name="connsiteX245" fmla="*/ 276656 w 429532"/>
                <a:gd name="connsiteY245" fmla="*/ 126071 h 636721"/>
                <a:gd name="connsiteX246" fmla="*/ 271880 w 429532"/>
                <a:gd name="connsiteY246" fmla="*/ 120595 h 636721"/>
                <a:gd name="connsiteX247" fmla="*/ 275509 w 429532"/>
                <a:gd name="connsiteY247" fmla="*/ 115374 h 636721"/>
                <a:gd name="connsiteX248" fmla="*/ 269843 w 429532"/>
                <a:gd name="connsiteY248" fmla="*/ 114228 h 636721"/>
                <a:gd name="connsiteX249" fmla="*/ 257045 w 429532"/>
                <a:gd name="connsiteY249" fmla="*/ 125561 h 636721"/>
                <a:gd name="connsiteX250" fmla="*/ 257618 w 429532"/>
                <a:gd name="connsiteY250" fmla="*/ 128809 h 636721"/>
                <a:gd name="connsiteX251" fmla="*/ 236924 w 429532"/>
                <a:gd name="connsiteY251" fmla="*/ 144854 h 636721"/>
                <a:gd name="connsiteX252" fmla="*/ 255453 w 429532"/>
                <a:gd name="connsiteY252" fmla="*/ 142435 h 636721"/>
                <a:gd name="connsiteX253" fmla="*/ 255453 w 429532"/>
                <a:gd name="connsiteY253" fmla="*/ 141543 h 636721"/>
                <a:gd name="connsiteX254" fmla="*/ 264112 w 429532"/>
                <a:gd name="connsiteY254" fmla="*/ 132884 h 636721"/>
                <a:gd name="connsiteX255" fmla="*/ 264239 w 429532"/>
                <a:gd name="connsiteY255" fmla="*/ 132884 h 636721"/>
                <a:gd name="connsiteX256" fmla="*/ 259400 w 429532"/>
                <a:gd name="connsiteY256" fmla="*/ 139569 h 636721"/>
                <a:gd name="connsiteX257" fmla="*/ 263857 w 429532"/>
                <a:gd name="connsiteY257" fmla="*/ 144090 h 636721"/>
                <a:gd name="connsiteX258" fmla="*/ 266468 w 429532"/>
                <a:gd name="connsiteY258" fmla="*/ 143262 h 636721"/>
                <a:gd name="connsiteX259" fmla="*/ 266213 w 429532"/>
                <a:gd name="connsiteY259" fmla="*/ 141480 h 636721"/>
                <a:gd name="connsiteX260" fmla="*/ 272453 w 429532"/>
                <a:gd name="connsiteY260" fmla="*/ 135240 h 636721"/>
                <a:gd name="connsiteX261" fmla="*/ 273345 w 429532"/>
                <a:gd name="connsiteY261" fmla="*/ 135240 h 636721"/>
                <a:gd name="connsiteX262" fmla="*/ 269333 w 429532"/>
                <a:gd name="connsiteY262" fmla="*/ 141543 h 636721"/>
                <a:gd name="connsiteX263" fmla="*/ 276273 w 429532"/>
                <a:gd name="connsiteY263" fmla="*/ 148483 h 636721"/>
                <a:gd name="connsiteX264" fmla="*/ 277483 w 429532"/>
                <a:gd name="connsiteY264" fmla="*/ 148420 h 636721"/>
                <a:gd name="connsiteX265" fmla="*/ 277292 w 429532"/>
                <a:gd name="connsiteY265" fmla="*/ 147146 h 636721"/>
                <a:gd name="connsiteX266" fmla="*/ 282259 w 429532"/>
                <a:gd name="connsiteY266" fmla="*/ 142180 h 636721"/>
                <a:gd name="connsiteX267" fmla="*/ 287289 w 429532"/>
                <a:gd name="connsiteY267" fmla="*/ 147146 h 636721"/>
                <a:gd name="connsiteX268" fmla="*/ 275764 w 429532"/>
                <a:gd name="connsiteY268" fmla="*/ 152304 h 636721"/>
                <a:gd name="connsiteX269" fmla="*/ 236415 w 429532"/>
                <a:gd name="connsiteY269" fmla="*/ 148292 h 636721"/>
                <a:gd name="connsiteX270" fmla="*/ 166057 w 429532"/>
                <a:gd name="connsiteY270" fmla="*/ 160517 h 636721"/>
                <a:gd name="connsiteX271" fmla="*/ 146128 w 429532"/>
                <a:gd name="connsiteY271" fmla="*/ 157398 h 636721"/>
                <a:gd name="connsiteX272" fmla="*/ 147847 w 429532"/>
                <a:gd name="connsiteY272" fmla="*/ 159499 h 636721"/>
                <a:gd name="connsiteX273" fmla="*/ 149120 w 429532"/>
                <a:gd name="connsiteY273" fmla="*/ 173761 h 636721"/>
                <a:gd name="connsiteX274" fmla="*/ 139697 w 429532"/>
                <a:gd name="connsiteY274" fmla="*/ 159244 h 636721"/>
                <a:gd name="connsiteX275" fmla="*/ 137532 w 429532"/>
                <a:gd name="connsiteY275" fmla="*/ 155169 h 636721"/>
                <a:gd name="connsiteX276" fmla="*/ 138805 w 429532"/>
                <a:gd name="connsiteY276" fmla="*/ 147974 h 636721"/>
                <a:gd name="connsiteX277" fmla="*/ 138933 w 429532"/>
                <a:gd name="connsiteY277" fmla="*/ 149502 h 636721"/>
                <a:gd name="connsiteX278" fmla="*/ 139760 w 429532"/>
                <a:gd name="connsiteY278" fmla="*/ 150839 h 636721"/>
                <a:gd name="connsiteX279" fmla="*/ 142435 w 429532"/>
                <a:gd name="connsiteY279" fmla="*/ 153450 h 636721"/>
                <a:gd name="connsiteX280" fmla="*/ 137468 w 429532"/>
                <a:gd name="connsiteY280" fmla="*/ 133138 h 636721"/>
                <a:gd name="connsiteX281" fmla="*/ 138360 w 429532"/>
                <a:gd name="connsiteY281" fmla="*/ 117411 h 636721"/>
                <a:gd name="connsiteX282" fmla="*/ 134094 w 429532"/>
                <a:gd name="connsiteY282" fmla="*/ 124161 h 636721"/>
                <a:gd name="connsiteX283" fmla="*/ 131865 w 429532"/>
                <a:gd name="connsiteY283" fmla="*/ 132311 h 636721"/>
                <a:gd name="connsiteX284" fmla="*/ 127344 w 429532"/>
                <a:gd name="connsiteY284" fmla="*/ 122378 h 636721"/>
                <a:gd name="connsiteX285" fmla="*/ 137405 w 429532"/>
                <a:gd name="connsiteY285" fmla="*/ 114865 h 636721"/>
                <a:gd name="connsiteX286" fmla="*/ 127153 w 429532"/>
                <a:gd name="connsiteY286" fmla="*/ 114865 h 636721"/>
                <a:gd name="connsiteX287" fmla="*/ 116775 w 429532"/>
                <a:gd name="connsiteY287" fmla="*/ 110407 h 636721"/>
                <a:gd name="connsiteX288" fmla="*/ 103658 w 429532"/>
                <a:gd name="connsiteY288" fmla="*/ 106587 h 636721"/>
                <a:gd name="connsiteX289" fmla="*/ 90605 w 429532"/>
                <a:gd name="connsiteY289" fmla="*/ 110407 h 636721"/>
                <a:gd name="connsiteX290" fmla="*/ 80227 w 429532"/>
                <a:gd name="connsiteY290" fmla="*/ 114865 h 636721"/>
                <a:gd name="connsiteX291" fmla="*/ 69912 w 429532"/>
                <a:gd name="connsiteY291" fmla="*/ 114865 h 636721"/>
                <a:gd name="connsiteX292" fmla="*/ 79972 w 429532"/>
                <a:gd name="connsiteY292" fmla="*/ 122378 h 636721"/>
                <a:gd name="connsiteX293" fmla="*/ 75452 w 429532"/>
                <a:gd name="connsiteY293" fmla="*/ 132311 h 636721"/>
                <a:gd name="connsiteX294" fmla="*/ 73223 w 429532"/>
                <a:gd name="connsiteY294" fmla="*/ 124161 h 636721"/>
                <a:gd name="connsiteX295" fmla="*/ 68957 w 429532"/>
                <a:gd name="connsiteY295" fmla="*/ 117411 h 636721"/>
                <a:gd name="connsiteX296" fmla="*/ 69848 w 429532"/>
                <a:gd name="connsiteY296" fmla="*/ 133138 h 636721"/>
                <a:gd name="connsiteX297" fmla="*/ 64882 w 429532"/>
                <a:gd name="connsiteY297" fmla="*/ 153450 h 636721"/>
                <a:gd name="connsiteX298" fmla="*/ 67556 w 429532"/>
                <a:gd name="connsiteY298" fmla="*/ 150839 h 636721"/>
                <a:gd name="connsiteX299" fmla="*/ 68384 w 429532"/>
                <a:gd name="connsiteY299" fmla="*/ 149502 h 636721"/>
                <a:gd name="connsiteX300" fmla="*/ 68448 w 429532"/>
                <a:gd name="connsiteY300" fmla="*/ 147974 h 636721"/>
                <a:gd name="connsiteX301" fmla="*/ 69721 w 429532"/>
                <a:gd name="connsiteY301" fmla="*/ 155169 h 636721"/>
                <a:gd name="connsiteX302" fmla="*/ 67556 w 429532"/>
                <a:gd name="connsiteY302" fmla="*/ 159244 h 636721"/>
                <a:gd name="connsiteX303" fmla="*/ 58133 w 429532"/>
                <a:gd name="connsiteY303" fmla="*/ 173761 h 636721"/>
                <a:gd name="connsiteX304" fmla="*/ 59406 w 429532"/>
                <a:gd name="connsiteY304" fmla="*/ 159499 h 636721"/>
                <a:gd name="connsiteX305" fmla="*/ 43806 w 429532"/>
                <a:gd name="connsiteY305" fmla="*/ 146510 h 636721"/>
                <a:gd name="connsiteX306" fmla="*/ 43870 w 429532"/>
                <a:gd name="connsiteY306" fmla="*/ 136704 h 636721"/>
                <a:gd name="connsiteX307" fmla="*/ 43806 w 429532"/>
                <a:gd name="connsiteY307" fmla="*/ 119385 h 636721"/>
                <a:gd name="connsiteX308" fmla="*/ 43806 w 429532"/>
                <a:gd name="connsiteY308" fmla="*/ 118367 h 636721"/>
                <a:gd name="connsiteX309" fmla="*/ 36994 w 429532"/>
                <a:gd name="connsiteY309" fmla="*/ 110025 h 636721"/>
                <a:gd name="connsiteX310" fmla="*/ 38140 w 429532"/>
                <a:gd name="connsiteY310" fmla="*/ 113909 h 636721"/>
                <a:gd name="connsiteX311" fmla="*/ 36675 w 429532"/>
                <a:gd name="connsiteY311" fmla="*/ 118303 h 636721"/>
                <a:gd name="connsiteX312" fmla="*/ 37885 w 429532"/>
                <a:gd name="connsiteY312" fmla="*/ 121932 h 636721"/>
                <a:gd name="connsiteX313" fmla="*/ 35784 w 429532"/>
                <a:gd name="connsiteY313" fmla="*/ 126517 h 636721"/>
                <a:gd name="connsiteX314" fmla="*/ 35975 w 429532"/>
                <a:gd name="connsiteY314" fmla="*/ 124543 h 636721"/>
                <a:gd name="connsiteX315" fmla="*/ 29799 w 429532"/>
                <a:gd name="connsiteY315" fmla="*/ 115820 h 636721"/>
                <a:gd name="connsiteX316" fmla="*/ 23304 w 429532"/>
                <a:gd name="connsiteY316" fmla="*/ 110407 h 636721"/>
                <a:gd name="connsiteX317" fmla="*/ 18529 w 429532"/>
                <a:gd name="connsiteY317" fmla="*/ 112445 h 636721"/>
                <a:gd name="connsiteX318" fmla="*/ 23304 w 429532"/>
                <a:gd name="connsiteY318" fmla="*/ 117093 h 636721"/>
                <a:gd name="connsiteX319" fmla="*/ 20502 w 429532"/>
                <a:gd name="connsiteY319" fmla="*/ 120722 h 636721"/>
                <a:gd name="connsiteX320" fmla="*/ 20693 w 429532"/>
                <a:gd name="connsiteY320" fmla="*/ 120722 h 636721"/>
                <a:gd name="connsiteX321" fmla="*/ 28525 w 429532"/>
                <a:gd name="connsiteY321" fmla="*/ 128554 h 636721"/>
                <a:gd name="connsiteX322" fmla="*/ 28398 w 429532"/>
                <a:gd name="connsiteY322" fmla="*/ 129955 h 636721"/>
                <a:gd name="connsiteX323" fmla="*/ 25978 w 429532"/>
                <a:gd name="connsiteY323" fmla="*/ 125243 h 636721"/>
                <a:gd name="connsiteX324" fmla="*/ 16746 w 429532"/>
                <a:gd name="connsiteY324" fmla="*/ 123588 h 636721"/>
                <a:gd name="connsiteX325" fmla="*/ 11588 w 429532"/>
                <a:gd name="connsiteY325" fmla="*/ 121104 h 636721"/>
                <a:gd name="connsiteX326" fmla="*/ 5985 w 429532"/>
                <a:gd name="connsiteY326" fmla="*/ 124224 h 636721"/>
                <a:gd name="connsiteX327" fmla="*/ 11779 w 429532"/>
                <a:gd name="connsiteY327" fmla="*/ 127344 h 636721"/>
                <a:gd name="connsiteX328" fmla="*/ 11779 w 429532"/>
                <a:gd name="connsiteY328" fmla="*/ 141161 h 636721"/>
                <a:gd name="connsiteX329" fmla="*/ 20693 w 429532"/>
                <a:gd name="connsiteY329" fmla="*/ 142944 h 636721"/>
                <a:gd name="connsiteX330" fmla="*/ 21330 w 429532"/>
                <a:gd name="connsiteY330" fmla="*/ 142817 h 636721"/>
                <a:gd name="connsiteX331" fmla="*/ 23431 w 429532"/>
                <a:gd name="connsiteY331" fmla="*/ 144918 h 636721"/>
                <a:gd name="connsiteX332" fmla="*/ 21330 w 429532"/>
                <a:gd name="connsiteY332" fmla="*/ 147019 h 636721"/>
                <a:gd name="connsiteX333" fmla="*/ 19993 w 429532"/>
                <a:gd name="connsiteY333" fmla="*/ 146510 h 636721"/>
                <a:gd name="connsiteX334" fmla="*/ 17064 w 429532"/>
                <a:gd name="connsiteY334" fmla="*/ 145427 h 636721"/>
                <a:gd name="connsiteX335" fmla="*/ 12480 w 429532"/>
                <a:gd name="connsiteY335" fmla="*/ 150012 h 636721"/>
                <a:gd name="connsiteX336" fmla="*/ 12480 w 429532"/>
                <a:gd name="connsiteY336" fmla="*/ 150585 h 636721"/>
                <a:gd name="connsiteX337" fmla="*/ 11143 w 429532"/>
                <a:gd name="connsiteY337" fmla="*/ 150776 h 636721"/>
                <a:gd name="connsiteX338" fmla="*/ 7959 w 429532"/>
                <a:gd name="connsiteY338" fmla="*/ 149502 h 636721"/>
                <a:gd name="connsiteX339" fmla="*/ 7768 w 429532"/>
                <a:gd name="connsiteY339" fmla="*/ 151094 h 636721"/>
                <a:gd name="connsiteX340" fmla="*/ 13435 w 429532"/>
                <a:gd name="connsiteY340" fmla="*/ 157207 h 636721"/>
                <a:gd name="connsiteX341" fmla="*/ 22349 w 429532"/>
                <a:gd name="connsiteY341" fmla="*/ 163255 h 636721"/>
                <a:gd name="connsiteX342" fmla="*/ 27888 w 429532"/>
                <a:gd name="connsiteY342" fmla="*/ 161473 h 636721"/>
                <a:gd name="connsiteX343" fmla="*/ 30308 w 429532"/>
                <a:gd name="connsiteY343" fmla="*/ 160709 h 636721"/>
                <a:gd name="connsiteX344" fmla="*/ 34510 w 429532"/>
                <a:gd name="connsiteY344" fmla="*/ 164911 h 636721"/>
                <a:gd name="connsiteX345" fmla="*/ 31199 w 429532"/>
                <a:gd name="connsiteY345" fmla="*/ 169050 h 636721"/>
                <a:gd name="connsiteX346" fmla="*/ 27888 w 429532"/>
                <a:gd name="connsiteY346" fmla="*/ 169750 h 636721"/>
                <a:gd name="connsiteX347" fmla="*/ 26297 w 429532"/>
                <a:gd name="connsiteY347" fmla="*/ 169750 h 636721"/>
                <a:gd name="connsiteX348" fmla="*/ 24959 w 429532"/>
                <a:gd name="connsiteY348" fmla="*/ 168986 h 636721"/>
                <a:gd name="connsiteX349" fmla="*/ 32473 w 429532"/>
                <a:gd name="connsiteY349" fmla="*/ 176117 h 636721"/>
                <a:gd name="connsiteX350" fmla="*/ 33810 w 429532"/>
                <a:gd name="connsiteY350" fmla="*/ 176881 h 636721"/>
                <a:gd name="connsiteX351" fmla="*/ 35402 w 429532"/>
                <a:gd name="connsiteY351" fmla="*/ 176881 h 636721"/>
                <a:gd name="connsiteX352" fmla="*/ 41578 w 429532"/>
                <a:gd name="connsiteY352" fmla="*/ 175544 h 636721"/>
                <a:gd name="connsiteX353" fmla="*/ 43170 w 429532"/>
                <a:gd name="connsiteY353" fmla="*/ 175544 h 636721"/>
                <a:gd name="connsiteX354" fmla="*/ 44507 w 429532"/>
                <a:gd name="connsiteY354" fmla="*/ 176308 h 636721"/>
                <a:gd name="connsiteX355" fmla="*/ 49664 w 429532"/>
                <a:gd name="connsiteY355" fmla="*/ 181211 h 636721"/>
                <a:gd name="connsiteX356" fmla="*/ 48264 w 429532"/>
                <a:gd name="connsiteY356" fmla="*/ 180447 h 636721"/>
                <a:gd name="connsiteX357" fmla="*/ 46735 w 429532"/>
                <a:gd name="connsiteY357" fmla="*/ 180447 h 636721"/>
                <a:gd name="connsiteX358" fmla="*/ 40559 w 429532"/>
                <a:gd name="connsiteY358" fmla="*/ 181784 h 636721"/>
                <a:gd name="connsiteX359" fmla="*/ 38967 w 429532"/>
                <a:gd name="connsiteY359" fmla="*/ 181784 h 636721"/>
                <a:gd name="connsiteX360" fmla="*/ 37630 w 429532"/>
                <a:gd name="connsiteY360" fmla="*/ 181020 h 636721"/>
                <a:gd name="connsiteX361" fmla="*/ 44507 w 429532"/>
                <a:gd name="connsiteY361" fmla="*/ 187578 h 636721"/>
                <a:gd name="connsiteX362" fmla="*/ 45844 w 429532"/>
                <a:gd name="connsiteY362" fmla="*/ 188342 h 636721"/>
                <a:gd name="connsiteX363" fmla="*/ 47436 w 429532"/>
                <a:gd name="connsiteY363" fmla="*/ 188342 h 636721"/>
                <a:gd name="connsiteX364" fmla="*/ 53612 w 429532"/>
                <a:gd name="connsiteY364" fmla="*/ 187005 h 636721"/>
                <a:gd name="connsiteX365" fmla="*/ 55204 w 429532"/>
                <a:gd name="connsiteY365" fmla="*/ 187005 h 636721"/>
                <a:gd name="connsiteX366" fmla="*/ 56541 w 429532"/>
                <a:gd name="connsiteY366" fmla="*/ 187769 h 636721"/>
                <a:gd name="connsiteX367" fmla="*/ 61698 w 429532"/>
                <a:gd name="connsiteY367" fmla="*/ 192672 h 636721"/>
                <a:gd name="connsiteX368" fmla="*/ 60361 w 429532"/>
                <a:gd name="connsiteY368" fmla="*/ 191908 h 636721"/>
                <a:gd name="connsiteX369" fmla="*/ 58769 w 429532"/>
                <a:gd name="connsiteY369" fmla="*/ 191908 h 636721"/>
                <a:gd name="connsiteX370" fmla="*/ 52657 w 429532"/>
                <a:gd name="connsiteY370" fmla="*/ 193245 h 636721"/>
                <a:gd name="connsiteX371" fmla="*/ 51065 w 429532"/>
                <a:gd name="connsiteY371" fmla="*/ 193245 h 636721"/>
                <a:gd name="connsiteX372" fmla="*/ 49728 w 429532"/>
                <a:gd name="connsiteY372" fmla="*/ 192481 h 636721"/>
                <a:gd name="connsiteX373" fmla="*/ 56605 w 429532"/>
                <a:gd name="connsiteY373" fmla="*/ 198975 h 636721"/>
                <a:gd name="connsiteX374" fmla="*/ 57942 w 429532"/>
                <a:gd name="connsiteY374" fmla="*/ 199740 h 636721"/>
                <a:gd name="connsiteX375" fmla="*/ 59533 w 429532"/>
                <a:gd name="connsiteY375" fmla="*/ 199740 h 636721"/>
                <a:gd name="connsiteX376" fmla="*/ 66983 w 429532"/>
                <a:gd name="connsiteY376" fmla="*/ 198084 h 636721"/>
                <a:gd name="connsiteX377" fmla="*/ 43934 w 429532"/>
                <a:gd name="connsiteY377" fmla="*/ 211965 h 636721"/>
                <a:gd name="connsiteX378" fmla="*/ 27761 w 429532"/>
                <a:gd name="connsiteY378" fmla="*/ 213238 h 636721"/>
                <a:gd name="connsiteX379" fmla="*/ 18720 w 429532"/>
                <a:gd name="connsiteY379" fmla="*/ 212156 h 636721"/>
                <a:gd name="connsiteX380" fmla="*/ 11907 w 429532"/>
                <a:gd name="connsiteY380" fmla="*/ 216867 h 636721"/>
                <a:gd name="connsiteX381" fmla="*/ 15536 w 429532"/>
                <a:gd name="connsiteY381" fmla="*/ 216167 h 636721"/>
                <a:gd name="connsiteX382" fmla="*/ 22476 w 429532"/>
                <a:gd name="connsiteY382" fmla="*/ 219032 h 636721"/>
                <a:gd name="connsiteX383" fmla="*/ 12734 w 429532"/>
                <a:gd name="connsiteY383" fmla="*/ 219032 h 636721"/>
                <a:gd name="connsiteX384" fmla="*/ 4521 w 429532"/>
                <a:gd name="connsiteY384" fmla="*/ 232085 h 636721"/>
                <a:gd name="connsiteX385" fmla="*/ 637 w 429532"/>
                <a:gd name="connsiteY385" fmla="*/ 237752 h 636721"/>
                <a:gd name="connsiteX386" fmla="*/ 2483 w 429532"/>
                <a:gd name="connsiteY386" fmla="*/ 242082 h 636721"/>
                <a:gd name="connsiteX387" fmla="*/ 8277 w 429532"/>
                <a:gd name="connsiteY387" fmla="*/ 237242 h 636721"/>
                <a:gd name="connsiteX388" fmla="*/ 12352 w 429532"/>
                <a:gd name="connsiteY388" fmla="*/ 238898 h 636721"/>
                <a:gd name="connsiteX389" fmla="*/ 14008 w 429532"/>
                <a:gd name="connsiteY389" fmla="*/ 236797 h 636721"/>
                <a:gd name="connsiteX390" fmla="*/ 13881 w 429532"/>
                <a:gd name="connsiteY390" fmla="*/ 235332 h 636721"/>
                <a:gd name="connsiteX391" fmla="*/ 23941 w 429532"/>
                <a:gd name="connsiteY391" fmla="*/ 225272 h 636721"/>
                <a:gd name="connsiteX392" fmla="*/ 25278 w 429532"/>
                <a:gd name="connsiteY392" fmla="*/ 225336 h 636721"/>
                <a:gd name="connsiteX393" fmla="*/ 17574 w 429532"/>
                <a:gd name="connsiteY393" fmla="*/ 235078 h 636721"/>
                <a:gd name="connsiteX394" fmla="*/ 17701 w 429532"/>
                <a:gd name="connsiteY394" fmla="*/ 236860 h 636721"/>
                <a:gd name="connsiteX395" fmla="*/ 13626 w 429532"/>
                <a:gd name="connsiteY395" fmla="*/ 242782 h 636721"/>
                <a:gd name="connsiteX396" fmla="*/ 15090 w 429532"/>
                <a:gd name="connsiteY396" fmla="*/ 246857 h 636721"/>
                <a:gd name="connsiteX397" fmla="*/ 24004 w 429532"/>
                <a:gd name="connsiteY397" fmla="*/ 240808 h 636721"/>
                <a:gd name="connsiteX398" fmla="*/ 28652 w 429532"/>
                <a:gd name="connsiteY398" fmla="*/ 241445 h 636721"/>
                <a:gd name="connsiteX399" fmla="*/ 31581 w 429532"/>
                <a:gd name="connsiteY399" fmla="*/ 241190 h 636721"/>
                <a:gd name="connsiteX400" fmla="*/ 30244 w 429532"/>
                <a:gd name="connsiteY400" fmla="*/ 236733 h 636721"/>
                <a:gd name="connsiteX401" fmla="*/ 38076 w 429532"/>
                <a:gd name="connsiteY401" fmla="*/ 228901 h 636721"/>
                <a:gd name="connsiteX402" fmla="*/ 39158 w 429532"/>
                <a:gd name="connsiteY402" fmla="*/ 228965 h 636721"/>
                <a:gd name="connsiteX403" fmla="*/ 33364 w 429532"/>
                <a:gd name="connsiteY403" fmla="*/ 237561 h 636721"/>
                <a:gd name="connsiteX404" fmla="*/ 38967 w 429532"/>
                <a:gd name="connsiteY404" fmla="*/ 242018 h 636721"/>
                <a:gd name="connsiteX405" fmla="*/ 37630 w 429532"/>
                <a:gd name="connsiteY405" fmla="*/ 246793 h 636721"/>
                <a:gd name="connsiteX406" fmla="*/ 45908 w 429532"/>
                <a:gd name="connsiteY406" fmla="*/ 241254 h 636721"/>
                <a:gd name="connsiteX407" fmla="*/ 51956 w 429532"/>
                <a:gd name="connsiteY407" fmla="*/ 232594 h 636721"/>
                <a:gd name="connsiteX408" fmla="*/ 49919 w 429532"/>
                <a:gd name="connsiteY408" fmla="*/ 229665 h 636721"/>
                <a:gd name="connsiteX409" fmla="*/ 49919 w 429532"/>
                <a:gd name="connsiteY409" fmla="*/ 229347 h 636721"/>
                <a:gd name="connsiteX410" fmla="*/ 54058 w 429532"/>
                <a:gd name="connsiteY410" fmla="*/ 225208 h 636721"/>
                <a:gd name="connsiteX411" fmla="*/ 58196 w 429532"/>
                <a:gd name="connsiteY411" fmla="*/ 229347 h 636721"/>
                <a:gd name="connsiteX412" fmla="*/ 57114 w 429532"/>
                <a:gd name="connsiteY412" fmla="*/ 232149 h 636721"/>
                <a:gd name="connsiteX413" fmla="*/ 65773 w 429532"/>
                <a:gd name="connsiteY413" fmla="*/ 232149 h 636721"/>
                <a:gd name="connsiteX414" fmla="*/ 67301 w 429532"/>
                <a:gd name="connsiteY414" fmla="*/ 231767 h 636721"/>
                <a:gd name="connsiteX415" fmla="*/ 68448 w 429532"/>
                <a:gd name="connsiteY415" fmla="*/ 230748 h 636721"/>
                <a:gd name="connsiteX416" fmla="*/ 73987 w 429532"/>
                <a:gd name="connsiteY416" fmla="*/ 222534 h 636721"/>
                <a:gd name="connsiteX417" fmla="*/ 74751 w 429532"/>
                <a:gd name="connsiteY417" fmla="*/ 221834 h 636721"/>
                <a:gd name="connsiteX418" fmla="*/ 75770 w 429532"/>
                <a:gd name="connsiteY418" fmla="*/ 221579 h 636721"/>
                <a:gd name="connsiteX419" fmla="*/ 82583 w 429532"/>
                <a:gd name="connsiteY419" fmla="*/ 221579 h 636721"/>
                <a:gd name="connsiteX420" fmla="*/ 81564 w 429532"/>
                <a:gd name="connsiteY420" fmla="*/ 221834 h 636721"/>
                <a:gd name="connsiteX421" fmla="*/ 80800 w 429532"/>
                <a:gd name="connsiteY421" fmla="*/ 222534 h 636721"/>
                <a:gd name="connsiteX422" fmla="*/ 75197 w 429532"/>
                <a:gd name="connsiteY422" fmla="*/ 230748 h 636721"/>
                <a:gd name="connsiteX423" fmla="*/ 74051 w 429532"/>
                <a:gd name="connsiteY423" fmla="*/ 231767 h 636721"/>
                <a:gd name="connsiteX424" fmla="*/ 72523 w 429532"/>
                <a:gd name="connsiteY424" fmla="*/ 232149 h 636721"/>
                <a:gd name="connsiteX425" fmla="*/ 82901 w 429532"/>
                <a:gd name="connsiteY425" fmla="*/ 232149 h 636721"/>
                <a:gd name="connsiteX426" fmla="*/ 84429 w 429532"/>
                <a:gd name="connsiteY426" fmla="*/ 231767 h 636721"/>
                <a:gd name="connsiteX427" fmla="*/ 85575 w 429532"/>
                <a:gd name="connsiteY427" fmla="*/ 230748 h 636721"/>
                <a:gd name="connsiteX428" fmla="*/ 91815 w 429532"/>
                <a:gd name="connsiteY428" fmla="*/ 221515 h 636721"/>
                <a:gd name="connsiteX429" fmla="*/ 85766 w 429532"/>
                <a:gd name="connsiteY429" fmla="*/ 209354 h 636721"/>
                <a:gd name="connsiteX430" fmla="*/ 88059 w 429532"/>
                <a:gd name="connsiteY430" fmla="*/ 199230 h 636721"/>
                <a:gd name="connsiteX431" fmla="*/ 88186 w 429532"/>
                <a:gd name="connsiteY431" fmla="*/ 198211 h 636721"/>
                <a:gd name="connsiteX432" fmla="*/ 87995 w 429532"/>
                <a:gd name="connsiteY432" fmla="*/ 196683 h 636721"/>
                <a:gd name="connsiteX433" fmla="*/ 87231 w 429532"/>
                <a:gd name="connsiteY433" fmla="*/ 195346 h 636721"/>
                <a:gd name="connsiteX434" fmla="*/ 92579 w 429532"/>
                <a:gd name="connsiteY434" fmla="*/ 200822 h 636721"/>
                <a:gd name="connsiteX435" fmla="*/ 93471 w 429532"/>
                <a:gd name="connsiteY435" fmla="*/ 202095 h 636721"/>
                <a:gd name="connsiteX436" fmla="*/ 93662 w 429532"/>
                <a:gd name="connsiteY436" fmla="*/ 203624 h 636721"/>
                <a:gd name="connsiteX437" fmla="*/ 93471 w 429532"/>
                <a:gd name="connsiteY437" fmla="*/ 204897 h 636721"/>
                <a:gd name="connsiteX438" fmla="*/ 95572 w 429532"/>
                <a:gd name="connsiteY438" fmla="*/ 216040 h 636721"/>
                <a:gd name="connsiteX439" fmla="*/ 97036 w 429532"/>
                <a:gd name="connsiteY439" fmla="*/ 217122 h 636721"/>
                <a:gd name="connsiteX440" fmla="*/ 100666 w 429532"/>
                <a:gd name="connsiteY440" fmla="*/ 219351 h 636721"/>
                <a:gd name="connsiteX441" fmla="*/ 100666 w 429532"/>
                <a:gd name="connsiteY441" fmla="*/ 206043 h 636721"/>
                <a:gd name="connsiteX442" fmla="*/ 105696 w 429532"/>
                <a:gd name="connsiteY442" fmla="*/ 206043 h 636721"/>
                <a:gd name="connsiteX443" fmla="*/ 105696 w 429532"/>
                <a:gd name="connsiteY443" fmla="*/ 220815 h 636721"/>
                <a:gd name="connsiteX444" fmla="*/ 106141 w 429532"/>
                <a:gd name="connsiteY444" fmla="*/ 222343 h 636721"/>
                <a:gd name="connsiteX445" fmla="*/ 107224 w 429532"/>
                <a:gd name="connsiteY445" fmla="*/ 223489 h 636721"/>
                <a:gd name="connsiteX446" fmla="*/ 112127 w 429532"/>
                <a:gd name="connsiteY446" fmla="*/ 226609 h 636721"/>
                <a:gd name="connsiteX447" fmla="*/ 113655 w 429532"/>
                <a:gd name="connsiteY447" fmla="*/ 227119 h 636721"/>
                <a:gd name="connsiteX448" fmla="*/ 115183 w 429532"/>
                <a:gd name="connsiteY448" fmla="*/ 226864 h 636721"/>
                <a:gd name="connsiteX449" fmla="*/ 124288 w 429532"/>
                <a:gd name="connsiteY449" fmla="*/ 222916 h 636721"/>
                <a:gd name="connsiteX450" fmla="*/ 122760 w 429532"/>
                <a:gd name="connsiteY450" fmla="*/ 223171 h 636721"/>
                <a:gd name="connsiteX451" fmla="*/ 121295 w 429532"/>
                <a:gd name="connsiteY451" fmla="*/ 222661 h 636721"/>
                <a:gd name="connsiteX452" fmla="*/ 110853 w 429532"/>
                <a:gd name="connsiteY452" fmla="*/ 216040 h 636721"/>
                <a:gd name="connsiteX453" fmla="*/ 112954 w 429532"/>
                <a:gd name="connsiteY453" fmla="*/ 204897 h 636721"/>
                <a:gd name="connsiteX454" fmla="*/ 112827 w 429532"/>
                <a:gd name="connsiteY454" fmla="*/ 203624 h 636721"/>
                <a:gd name="connsiteX455" fmla="*/ 113018 w 429532"/>
                <a:gd name="connsiteY455" fmla="*/ 202095 h 636721"/>
                <a:gd name="connsiteX456" fmla="*/ 113910 w 429532"/>
                <a:gd name="connsiteY456" fmla="*/ 200822 h 636721"/>
                <a:gd name="connsiteX457" fmla="*/ 119258 w 429532"/>
                <a:gd name="connsiteY457" fmla="*/ 195346 h 636721"/>
                <a:gd name="connsiteX458" fmla="*/ 118494 w 429532"/>
                <a:gd name="connsiteY458" fmla="*/ 196683 h 636721"/>
                <a:gd name="connsiteX459" fmla="*/ 118303 w 429532"/>
                <a:gd name="connsiteY459" fmla="*/ 198211 h 636721"/>
                <a:gd name="connsiteX460" fmla="*/ 118430 w 429532"/>
                <a:gd name="connsiteY460" fmla="*/ 199230 h 636721"/>
                <a:gd name="connsiteX461" fmla="*/ 119513 w 429532"/>
                <a:gd name="connsiteY461" fmla="*/ 213365 h 636721"/>
                <a:gd name="connsiteX462" fmla="*/ 129063 w 429532"/>
                <a:gd name="connsiteY462" fmla="*/ 219414 h 636721"/>
                <a:gd name="connsiteX463" fmla="*/ 130528 w 429532"/>
                <a:gd name="connsiteY463" fmla="*/ 219924 h 636721"/>
                <a:gd name="connsiteX464" fmla="*/ 132056 w 429532"/>
                <a:gd name="connsiteY464" fmla="*/ 219669 h 636721"/>
                <a:gd name="connsiteX465" fmla="*/ 141543 w 429532"/>
                <a:gd name="connsiteY465" fmla="*/ 215530 h 636721"/>
                <a:gd name="connsiteX466" fmla="*/ 140015 w 429532"/>
                <a:gd name="connsiteY466" fmla="*/ 215785 h 636721"/>
                <a:gd name="connsiteX467" fmla="*/ 138487 w 429532"/>
                <a:gd name="connsiteY467" fmla="*/ 215276 h 636721"/>
                <a:gd name="connsiteX468" fmla="*/ 128172 w 429532"/>
                <a:gd name="connsiteY468" fmla="*/ 208717 h 636721"/>
                <a:gd name="connsiteX469" fmla="*/ 126326 w 429532"/>
                <a:gd name="connsiteY469" fmla="*/ 192545 h 636721"/>
                <a:gd name="connsiteX470" fmla="*/ 126007 w 429532"/>
                <a:gd name="connsiteY470" fmla="*/ 191908 h 636721"/>
                <a:gd name="connsiteX471" fmla="*/ 125689 w 429532"/>
                <a:gd name="connsiteY471" fmla="*/ 190380 h 636721"/>
                <a:gd name="connsiteX472" fmla="*/ 126071 w 429532"/>
                <a:gd name="connsiteY472" fmla="*/ 188852 h 636721"/>
                <a:gd name="connsiteX473" fmla="*/ 129637 w 429532"/>
                <a:gd name="connsiteY473" fmla="*/ 182484 h 636721"/>
                <a:gd name="connsiteX474" fmla="*/ 129254 w 429532"/>
                <a:gd name="connsiteY474" fmla="*/ 183949 h 636721"/>
                <a:gd name="connsiteX475" fmla="*/ 129573 w 429532"/>
                <a:gd name="connsiteY475" fmla="*/ 185477 h 636721"/>
                <a:gd name="connsiteX476" fmla="*/ 130846 w 429532"/>
                <a:gd name="connsiteY476" fmla="*/ 188024 h 636721"/>
                <a:gd name="connsiteX477" fmla="*/ 132502 w 429532"/>
                <a:gd name="connsiteY477" fmla="*/ 191526 h 636721"/>
                <a:gd name="connsiteX478" fmla="*/ 135876 w 429532"/>
                <a:gd name="connsiteY478" fmla="*/ 176945 h 636721"/>
                <a:gd name="connsiteX479" fmla="*/ 134794 w 429532"/>
                <a:gd name="connsiteY479" fmla="*/ 175671 h 636721"/>
                <a:gd name="connsiteX480" fmla="*/ 134094 w 429532"/>
                <a:gd name="connsiteY480" fmla="*/ 174271 h 636721"/>
                <a:gd name="connsiteX481" fmla="*/ 134094 w 429532"/>
                <a:gd name="connsiteY481" fmla="*/ 172679 h 636721"/>
                <a:gd name="connsiteX482" fmla="*/ 136004 w 429532"/>
                <a:gd name="connsiteY482" fmla="*/ 165611 h 636721"/>
                <a:gd name="connsiteX483" fmla="*/ 136004 w 429532"/>
                <a:gd name="connsiteY483" fmla="*/ 167139 h 636721"/>
                <a:gd name="connsiteX484" fmla="*/ 136704 w 429532"/>
                <a:gd name="connsiteY484" fmla="*/ 168540 h 636721"/>
                <a:gd name="connsiteX485" fmla="*/ 140333 w 429532"/>
                <a:gd name="connsiteY485" fmla="*/ 172743 h 636721"/>
                <a:gd name="connsiteX486" fmla="*/ 134730 w 429532"/>
                <a:gd name="connsiteY486" fmla="*/ 198848 h 636721"/>
                <a:gd name="connsiteX487" fmla="*/ 135240 w 429532"/>
                <a:gd name="connsiteY487" fmla="*/ 204706 h 636721"/>
                <a:gd name="connsiteX488" fmla="*/ 146446 w 429532"/>
                <a:gd name="connsiteY488" fmla="*/ 211774 h 636721"/>
                <a:gd name="connsiteX489" fmla="*/ 147974 w 429532"/>
                <a:gd name="connsiteY489" fmla="*/ 212283 h 636721"/>
                <a:gd name="connsiteX490" fmla="*/ 149502 w 429532"/>
                <a:gd name="connsiteY490" fmla="*/ 212028 h 636721"/>
                <a:gd name="connsiteX491" fmla="*/ 157589 w 429532"/>
                <a:gd name="connsiteY491" fmla="*/ 208526 h 636721"/>
                <a:gd name="connsiteX492" fmla="*/ 156060 w 429532"/>
                <a:gd name="connsiteY492" fmla="*/ 208845 h 636721"/>
                <a:gd name="connsiteX493" fmla="*/ 152304 w 429532"/>
                <a:gd name="connsiteY493" fmla="*/ 205088 h 636721"/>
                <a:gd name="connsiteX494" fmla="*/ 154914 w 429532"/>
                <a:gd name="connsiteY494" fmla="*/ 201522 h 636721"/>
                <a:gd name="connsiteX495" fmla="*/ 232849 w 429532"/>
                <a:gd name="connsiteY495" fmla="*/ 167967 h 636721"/>
                <a:gd name="connsiteX496" fmla="*/ 249277 w 429532"/>
                <a:gd name="connsiteY496" fmla="*/ 180256 h 636721"/>
                <a:gd name="connsiteX497" fmla="*/ 248704 w 429532"/>
                <a:gd name="connsiteY497" fmla="*/ 183440 h 636721"/>
                <a:gd name="connsiteX498" fmla="*/ 265831 w 429532"/>
                <a:gd name="connsiteY498" fmla="*/ 209418 h 636721"/>
                <a:gd name="connsiteX499" fmla="*/ 270097 w 429532"/>
                <a:gd name="connsiteY499" fmla="*/ 214957 h 636721"/>
                <a:gd name="connsiteX500" fmla="*/ 269906 w 429532"/>
                <a:gd name="connsiteY500" fmla="*/ 216422 h 636721"/>
                <a:gd name="connsiteX501" fmla="*/ 270989 w 429532"/>
                <a:gd name="connsiteY501" fmla="*/ 216422 h 636721"/>
                <a:gd name="connsiteX502" fmla="*/ 281176 w 429532"/>
                <a:gd name="connsiteY502" fmla="*/ 211137 h 636721"/>
                <a:gd name="connsiteX503" fmla="*/ 289581 w 429532"/>
                <a:gd name="connsiteY503" fmla="*/ 210627 h 636721"/>
                <a:gd name="connsiteX504" fmla="*/ 290409 w 429532"/>
                <a:gd name="connsiteY504" fmla="*/ 213047 h 636721"/>
                <a:gd name="connsiteX505" fmla="*/ 287926 w 429532"/>
                <a:gd name="connsiteY505" fmla="*/ 219796 h 636721"/>
                <a:gd name="connsiteX506" fmla="*/ 276783 w 429532"/>
                <a:gd name="connsiteY506" fmla="*/ 219605 h 636721"/>
                <a:gd name="connsiteX507" fmla="*/ 265386 w 429532"/>
                <a:gd name="connsiteY507" fmla="*/ 231066 h 636721"/>
                <a:gd name="connsiteX508" fmla="*/ 265449 w 429532"/>
                <a:gd name="connsiteY508" fmla="*/ 232531 h 636721"/>
                <a:gd name="connsiteX509" fmla="*/ 262138 w 429532"/>
                <a:gd name="connsiteY509" fmla="*/ 238452 h 636721"/>
                <a:gd name="connsiteX510" fmla="*/ 263030 w 429532"/>
                <a:gd name="connsiteY510" fmla="*/ 241890 h 636721"/>
                <a:gd name="connsiteX511" fmla="*/ 270352 w 429532"/>
                <a:gd name="connsiteY511" fmla="*/ 236860 h 636721"/>
                <a:gd name="connsiteX512" fmla="*/ 280731 w 429532"/>
                <a:gd name="connsiteY512" fmla="*/ 226927 h 636721"/>
                <a:gd name="connsiteX513" fmla="*/ 283214 w 429532"/>
                <a:gd name="connsiteY513" fmla="*/ 227246 h 636721"/>
                <a:gd name="connsiteX514" fmla="*/ 273154 w 429532"/>
                <a:gd name="connsiteY514" fmla="*/ 238643 h 636721"/>
                <a:gd name="connsiteX515" fmla="*/ 273217 w 429532"/>
                <a:gd name="connsiteY515" fmla="*/ 239917 h 636721"/>
                <a:gd name="connsiteX516" fmla="*/ 272071 w 429532"/>
                <a:gd name="connsiteY516" fmla="*/ 243037 h 636721"/>
                <a:gd name="connsiteX517" fmla="*/ 273790 w 429532"/>
                <a:gd name="connsiteY517" fmla="*/ 246793 h 636721"/>
                <a:gd name="connsiteX518" fmla="*/ 280794 w 429532"/>
                <a:gd name="connsiteY518" fmla="*/ 241126 h 636721"/>
                <a:gd name="connsiteX519" fmla="*/ 287034 w 429532"/>
                <a:gd name="connsiteY519" fmla="*/ 240617 h 636721"/>
                <a:gd name="connsiteX520" fmla="*/ 286588 w 429532"/>
                <a:gd name="connsiteY520" fmla="*/ 237815 h 636721"/>
                <a:gd name="connsiteX521" fmla="*/ 295630 w 429532"/>
                <a:gd name="connsiteY521" fmla="*/ 228774 h 636721"/>
                <a:gd name="connsiteX522" fmla="*/ 296967 w 429532"/>
                <a:gd name="connsiteY522" fmla="*/ 228901 h 636721"/>
                <a:gd name="connsiteX523" fmla="*/ 290791 w 429532"/>
                <a:gd name="connsiteY523" fmla="*/ 235969 h 636721"/>
                <a:gd name="connsiteX524" fmla="*/ 293783 w 429532"/>
                <a:gd name="connsiteY524" fmla="*/ 241763 h 636721"/>
                <a:gd name="connsiteX525" fmla="*/ 293783 w 429532"/>
                <a:gd name="connsiteY525" fmla="*/ 242145 h 636721"/>
                <a:gd name="connsiteX526" fmla="*/ 296076 w 429532"/>
                <a:gd name="connsiteY526" fmla="*/ 246984 h 636721"/>
                <a:gd name="connsiteX527" fmla="*/ 303080 w 429532"/>
                <a:gd name="connsiteY527" fmla="*/ 241254 h 636721"/>
                <a:gd name="connsiteX528" fmla="*/ 310274 w 429532"/>
                <a:gd name="connsiteY528" fmla="*/ 240299 h 636721"/>
                <a:gd name="connsiteX529" fmla="*/ 315623 w 429532"/>
                <a:gd name="connsiteY529" fmla="*/ 233040 h 636721"/>
                <a:gd name="connsiteX530" fmla="*/ 312821 w 429532"/>
                <a:gd name="connsiteY530" fmla="*/ 227182 h 636721"/>
                <a:gd name="connsiteX531" fmla="*/ 312185 w 429532"/>
                <a:gd name="connsiteY531" fmla="*/ 211774 h 636721"/>
                <a:gd name="connsiteX532" fmla="*/ 313012 w 429532"/>
                <a:gd name="connsiteY532" fmla="*/ 211774 h 636721"/>
                <a:gd name="connsiteX533" fmla="*/ 318170 w 429532"/>
                <a:gd name="connsiteY533" fmla="*/ 214575 h 636721"/>
                <a:gd name="connsiteX534" fmla="*/ 160836 w 429532"/>
                <a:gd name="connsiteY534" fmla="*/ 279584 h 636721"/>
                <a:gd name="connsiteX535" fmla="*/ 160836 w 429532"/>
                <a:gd name="connsiteY535" fmla="*/ 277038 h 636721"/>
                <a:gd name="connsiteX536" fmla="*/ 164402 w 429532"/>
                <a:gd name="connsiteY536" fmla="*/ 274172 h 636721"/>
                <a:gd name="connsiteX537" fmla="*/ 168031 w 429532"/>
                <a:gd name="connsiteY537" fmla="*/ 277802 h 636721"/>
                <a:gd name="connsiteX538" fmla="*/ 167076 w 429532"/>
                <a:gd name="connsiteY538" fmla="*/ 280285 h 636721"/>
                <a:gd name="connsiteX539" fmla="*/ 169177 w 429532"/>
                <a:gd name="connsiteY539" fmla="*/ 280412 h 636721"/>
                <a:gd name="connsiteX540" fmla="*/ 174398 w 429532"/>
                <a:gd name="connsiteY540" fmla="*/ 279775 h 636721"/>
                <a:gd name="connsiteX541" fmla="*/ 178855 w 429532"/>
                <a:gd name="connsiteY541" fmla="*/ 273918 h 636721"/>
                <a:gd name="connsiteX542" fmla="*/ 172806 w 429532"/>
                <a:gd name="connsiteY542" fmla="*/ 267869 h 636721"/>
                <a:gd name="connsiteX543" fmla="*/ 172233 w 429532"/>
                <a:gd name="connsiteY543" fmla="*/ 267869 h 636721"/>
                <a:gd name="connsiteX544" fmla="*/ 174971 w 429532"/>
                <a:gd name="connsiteY544" fmla="*/ 267296 h 636721"/>
                <a:gd name="connsiteX545" fmla="*/ 181975 w 429532"/>
                <a:gd name="connsiteY545" fmla="*/ 274300 h 636721"/>
                <a:gd name="connsiteX546" fmla="*/ 181975 w 429532"/>
                <a:gd name="connsiteY546" fmla="*/ 274873 h 636721"/>
                <a:gd name="connsiteX547" fmla="*/ 206743 w 429532"/>
                <a:gd name="connsiteY547" fmla="*/ 261502 h 636721"/>
                <a:gd name="connsiteX548" fmla="*/ 196238 w 429532"/>
                <a:gd name="connsiteY548" fmla="*/ 262648 h 636721"/>
                <a:gd name="connsiteX549" fmla="*/ 184395 w 429532"/>
                <a:gd name="connsiteY549" fmla="*/ 261183 h 636721"/>
                <a:gd name="connsiteX550" fmla="*/ 170323 w 429532"/>
                <a:gd name="connsiteY550" fmla="*/ 259082 h 636721"/>
                <a:gd name="connsiteX551" fmla="*/ 147146 w 429532"/>
                <a:gd name="connsiteY551" fmla="*/ 277738 h 636721"/>
                <a:gd name="connsiteX552" fmla="*/ 163956 w 429532"/>
                <a:gd name="connsiteY552" fmla="*/ 295693 h 636721"/>
                <a:gd name="connsiteX553" fmla="*/ 234314 w 429532"/>
                <a:gd name="connsiteY553" fmla="*/ 282513 h 636721"/>
                <a:gd name="connsiteX554" fmla="*/ 253224 w 429532"/>
                <a:gd name="connsiteY554" fmla="*/ 269206 h 636721"/>
                <a:gd name="connsiteX555" fmla="*/ 252906 w 429532"/>
                <a:gd name="connsiteY555" fmla="*/ 266723 h 636721"/>
                <a:gd name="connsiteX556" fmla="*/ 252906 w 429532"/>
                <a:gd name="connsiteY556" fmla="*/ 266723 h 636721"/>
                <a:gd name="connsiteX557" fmla="*/ 173570 w 429532"/>
                <a:gd name="connsiteY557" fmla="*/ 286334 h 636721"/>
                <a:gd name="connsiteX558" fmla="*/ 160836 w 429532"/>
                <a:gd name="connsiteY558" fmla="*/ 279521 h 636721"/>
                <a:gd name="connsiteX559" fmla="*/ 160136 w 429532"/>
                <a:gd name="connsiteY559" fmla="*/ 225527 h 636721"/>
                <a:gd name="connsiteX560" fmla="*/ 161473 w 429532"/>
                <a:gd name="connsiteY560" fmla="*/ 225590 h 636721"/>
                <a:gd name="connsiteX561" fmla="*/ 151922 w 429532"/>
                <a:gd name="connsiteY561" fmla="*/ 234313 h 636721"/>
                <a:gd name="connsiteX562" fmla="*/ 147210 w 429532"/>
                <a:gd name="connsiteY562" fmla="*/ 240808 h 636721"/>
                <a:gd name="connsiteX563" fmla="*/ 148356 w 429532"/>
                <a:gd name="connsiteY563" fmla="*/ 244628 h 636721"/>
                <a:gd name="connsiteX564" fmla="*/ 157334 w 429532"/>
                <a:gd name="connsiteY564" fmla="*/ 239025 h 636721"/>
                <a:gd name="connsiteX565" fmla="*/ 167776 w 429532"/>
                <a:gd name="connsiteY565" fmla="*/ 229474 h 636721"/>
                <a:gd name="connsiteX566" fmla="*/ 160008 w 429532"/>
                <a:gd name="connsiteY566" fmla="*/ 241126 h 636721"/>
                <a:gd name="connsiteX567" fmla="*/ 161154 w 429532"/>
                <a:gd name="connsiteY567" fmla="*/ 246348 h 636721"/>
                <a:gd name="connsiteX568" fmla="*/ 167776 w 429532"/>
                <a:gd name="connsiteY568" fmla="*/ 241317 h 636721"/>
                <a:gd name="connsiteX569" fmla="*/ 170005 w 429532"/>
                <a:gd name="connsiteY569" fmla="*/ 241699 h 636721"/>
                <a:gd name="connsiteX570" fmla="*/ 173125 w 429532"/>
                <a:gd name="connsiteY570" fmla="*/ 242273 h 636721"/>
                <a:gd name="connsiteX571" fmla="*/ 182293 w 429532"/>
                <a:gd name="connsiteY571" fmla="*/ 233104 h 636721"/>
                <a:gd name="connsiteX572" fmla="*/ 181848 w 429532"/>
                <a:gd name="connsiteY572" fmla="*/ 230238 h 636721"/>
                <a:gd name="connsiteX573" fmla="*/ 185986 w 429532"/>
                <a:gd name="connsiteY573" fmla="*/ 235778 h 636721"/>
                <a:gd name="connsiteX574" fmla="*/ 184968 w 429532"/>
                <a:gd name="connsiteY574" fmla="*/ 239025 h 636721"/>
                <a:gd name="connsiteX575" fmla="*/ 187069 w 429532"/>
                <a:gd name="connsiteY575" fmla="*/ 239216 h 636721"/>
                <a:gd name="connsiteX576" fmla="*/ 198657 w 429532"/>
                <a:gd name="connsiteY576" fmla="*/ 228965 h 636721"/>
                <a:gd name="connsiteX577" fmla="*/ 206552 w 429532"/>
                <a:gd name="connsiteY577" fmla="*/ 222407 h 636721"/>
                <a:gd name="connsiteX578" fmla="*/ 208144 w 429532"/>
                <a:gd name="connsiteY578" fmla="*/ 230175 h 636721"/>
                <a:gd name="connsiteX579" fmla="*/ 208144 w 429532"/>
                <a:gd name="connsiteY579" fmla="*/ 231767 h 636721"/>
                <a:gd name="connsiteX580" fmla="*/ 207380 w 429532"/>
                <a:gd name="connsiteY580" fmla="*/ 233104 h 636721"/>
                <a:gd name="connsiteX581" fmla="*/ 213938 w 429532"/>
                <a:gd name="connsiteY581" fmla="*/ 226354 h 636721"/>
                <a:gd name="connsiteX582" fmla="*/ 214703 w 429532"/>
                <a:gd name="connsiteY582" fmla="*/ 225017 h 636721"/>
                <a:gd name="connsiteX583" fmla="*/ 214766 w 429532"/>
                <a:gd name="connsiteY583" fmla="*/ 223426 h 636721"/>
                <a:gd name="connsiteX584" fmla="*/ 212856 w 429532"/>
                <a:gd name="connsiteY584" fmla="*/ 213938 h 636721"/>
                <a:gd name="connsiteX585" fmla="*/ 212920 w 429532"/>
                <a:gd name="connsiteY585" fmla="*/ 212347 h 636721"/>
                <a:gd name="connsiteX586" fmla="*/ 213684 w 429532"/>
                <a:gd name="connsiteY586" fmla="*/ 211009 h 636721"/>
                <a:gd name="connsiteX587" fmla="*/ 218841 w 429532"/>
                <a:gd name="connsiteY587" fmla="*/ 205725 h 636721"/>
                <a:gd name="connsiteX588" fmla="*/ 218077 w 429532"/>
                <a:gd name="connsiteY588" fmla="*/ 207062 h 636721"/>
                <a:gd name="connsiteX589" fmla="*/ 218077 w 429532"/>
                <a:gd name="connsiteY589" fmla="*/ 208654 h 636721"/>
                <a:gd name="connsiteX590" fmla="*/ 219987 w 429532"/>
                <a:gd name="connsiteY590" fmla="*/ 218141 h 636721"/>
                <a:gd name="connsiteX591" fmla="*/ 219987 w 429532"/>
                <a:gd name="connsiteY591" fmla="*/ 219733 h 636721"/>
                <a:gd name="connsiteX592" fmla="*/ 219223 w 429532"/>
                <a:gd name="connsiteY592" fmla="*/ 221070 h 636721"/>
                <a:gd name="connsiteX593" fmla="*/ 225081 w 429532"/>
                <a:gd name="connsiteY593" fmla="*/ 214957 h 636721"/>
                <a:gd name="connsiteX594" fmla="*/ 225845 w 429532"/>
                <a:gd name="connsiteY594" fmla="*/ 213620 h 636721"/>
                <a:gd name="connsiteX595" fmla="*/ 225845 w 429532"/>
                <a:gd name="connsiteY595" fmla="*/ 212028 h 636721"/>
                <a:gd name="connsiteX596" fmla="*/ 223935 w 429532"/>
                <a:gd name="connsiteY596" fmla="*/ 202605 h 636721"/>
                <a:gd name="connsiteX597" fmla="*/ 223999 w 429532"/>
                <a:gd name="connsiteY597" fmla="*/ 201013 h 636721"/>
                <a:gd name="connsiteX598" fmla="*/ 224763 w 429532"/>
                <a:gd name="connsiteY598" fmla="*/ 199676 h 636721"/>
                <a:gd name="connsiteX599" fmla="*/ 229920 w 429532"/>
                <a:gd name="connsiteY599" fmla="*/ 194391 h 636721"/>
                <a:gd name="connsiteX600" fmla="*/ 229156 w 429532"/>
                <a:gd name="connsiteY600" fmla="*/ 195728 h 636721"/>
                <a:gd name="connsiteX601" fmla="*/ 229156 w 429532"/>
                <a:gd name="connsiteY601" fmla="*/ 197320 h 636721"/>
                <a:gd name="connsiteX602" fmla="*/ 231130 w 429532"/>
                <a:gd name="connsiteY602" fmla="*/ 206807 h 636721"/>
                <a:gd name="connsiteX603" fmla="*/ 231066 w 429532"/>
                <a:gd name="connsiteY603" fmla="*/ 208399 h 636721"/>
                <a:gd name="connsiteX604" fmla="*/ 230302 w 429532"/>
                <a:gd name="connsiteY604" fmla="*/ 209736 h 636721"/>
                <a:gd name="connsiteX605" fmla="*/ 236160 w 429532"/>
                <a:gd name="connsiteY605" fmla="*/ 203624 h 636721"/>
                <a:gd name="connsiteX606" fmla="*/ 236924 w 429532"/>
                <a:gd name="connsiteY606" fmla="*/ 202286 h 636721"/>
                <a:gd name="connsiteX607" fmla="*/ 236924 w 429532"/>
                <a:gd name="connsiteY607" fmla="*/ 200695 h 636721"/>
                <a:gd name="connsiteX608" fmla="*/ 235969 w 429532"/>
                <a:gd name="connsiteY608" fmla="*/ 196047 h 636721"/>
                <a:gd name="connsiteX609" fmla="*/ 244692 w 429532"/>
                <a:gd name="connsiteY609" fmla="*/ 184204 h 636721"/>
                <a:gd name="connsiteX610" fmla="*/ 245456 w 429532"/>
                <a:gd name="connsiteY610" fmla="*/ 181020 h 636721"/>
                <a:gd name="connsiteX611" fmla="*/ 231321 w 429532"/>
                <a:gd name="connsiteY611" fmla="*/ 171405 h 636721"/>
                <a:gd name="connsiteX612" fmla="*/ 221515 w 429532"/>
                <a:gd name="connsiteY612" fmla="*/ 174080 h 636721"/>
                <a:gd name="connsiteX613" fmla="*/ 212729 w 429532"/>
                <a:gd name="connsiteY613" fmla="*/ 181593 h 636721"/>
                <a:gd name="connsiteX614" fmla="*/ 192481 w 429532"/>
                <a:gd name="connsiteY614" fmla="*/ 188788 h 636721"/>
                <a:gd name="connsiteX615" fmla="*/ 180320 w 429532"/>
                <a:gd name="connsiteY615" fmla="*/ 208526 h 636721"/>
                <a:gd name="connsiteX616" fmla="*/ 187833 w 429532"/>
                <a:gd name="connsiteY616" fmla="*/ 208463 h 636721"/>
                <a:gd name="connsiteX617" fmla="*/ 192736 w 429532"/>
                <a:gd name="connsiteY617" fmla="*/ 206743 h 636721"/>
                <a:gd name="connsiteX618" fmla="*/ 187260 w 429532"/>
                <a:gd name="connsiteY618" fmla="*/ 211137 h 636721"/>
                <a:gd name="connsiteX619" fmla="*/ 179556 w 429532"/>
                <a:gd name="connsiteY619" fmla="*/ 219032 h 636721"/>
                <a:gd name="connsiteX620" fmla="*/ 172552 w 429532"/>
                <a:gd name="connsiteY620" fmla="*/ 219478 h 636721"/>
                <a:gd name="connsiteX621" fmla="*/ 163001 w 429532"/>
                <a:gd name="connsiteY621" fmla="*/ 216740 h 636721"/>
                <a:gd name="connsiteX622" fmla="*/ 159308 w 429532"/>
                <a:gd name="connsiteY622" fmla="*/ 216231 h 636721"/>
                <a:gd name="connsiteX623" fmla="*/ 145555 w 429532"/>
                <a:gd name="connsiteY623" fmla="*/ 228710 h 636721"/>
                <a:gd name="connsiteX624" fmla="*/ 139697 w 429532"/>
                <a:gd name="connsiteY624" fmla="*/ 235523 h 636721"/>
                <a:gd name="connsiteX625" fmla="*/ 140652 w 429532"/>
                <a:gd name="connsiteY625" fmla="*/ 239025 h 636721"/>
                <a:gd name="connsiteX626" fmla="*/ 149120 w 429532"/>
                <a:gd name="connsiteY626" fmla="*/ 234059 h 636721"/>
                <a:gd name="connsiteX627" fmla="*/ 160199 w 429532"/>
                <a:gd name="connsiteY627" fmla="*/ 225718 h 636721"/>
                <a:gd name="connsiteX628" fmla="*/ 109261 w 429532"/>
                <a:gd name="connsiteY628" fmla="*/ 313076 h 636721"/>
                <a:gd name="connsiteX629" fmla="*/ 109962 w 429532"/>
                <a:gd name="connsiteY629" fmla="*/ 303971 h 636721"/>
                <a:gd name="connsiteX630" fmla="*/ 107160 w 429532"/>
                <a:gd name="connsiteY630" fmla="*/ 307282 h 636721"/>
                <a:gd name="connsiteX631" fmla="*/ 105887 w 429532"/>
                <a:gd name="connsiteY631" fmla="*/ 304544 h 636721"/>
                <a:gd name="connsiteX632" fmla="*/ 104932 w 429532"/>
                <a:gd name="connsiteY632" fmla="*/ 303589 h 636721"/>
                <a:gd name="connsiteX633" fmla="*/ 104168 w 429532"/>
                <a:gd name="connsiteY633" fmla="*/ 303907 h 636721"/>
                <a:gd name="connsiteX634" fmla="*/ 103022 w 429532"/>
                <a:gd name="connsiteY634" fmla="*/ 303907 h 636721"/>
                <a:gd name="connsiteX635" fmla="*/ 101875 w 429532"/>
                <a:gd name="connsiteY635" fmla="*/ 303907 h 636721"/>
                <a:gd name="connsiteX636" fmla="*/ 101111 w 429532"/>
                <a:gd name="connsiteY636" fmla="*/ 303589 h 636721"/>
                <a:gd name="connsiteX637" fmla="*/ 100156 w 429532"/>
                <a:gd name="connsiteY637" fmla="*/ 304544 h 636721"/>
                <a:gd name="connsiteX638" fmla="*/ 98883 w 429532"/>
                <a:gd name="connsiteY638" fmla="*/ 307282 h 636721"/>
                <a:gd name="connsiteX639" fmla="*/ 96081 w 429532"/>
                <a:gd name="connsiteY639" fmla="*/ 303971 h 636721"/>
                <a:gd name="connsiteX640" fmla="*/ 96782 w 429532"/>
                <a:gd name="connsiteY640" fmla="*/ 313076 h 636721"/>
                <a:gd name="connsiteX641" fmla="*/ 103022 w 429532"/>
                <a:gd name="connsiteY641" fmla="*/ 312439 h 636721"/>
                <a:gd name="connsiteX642" fmla="*/ 109261 w 429532"/>
                <a:gd name="connsiteY642" fmla="*/ 313076 h 636721"/>
                <a:gd name="connsiteX643" fmla="*/ 110535 w 429532"/>
                <a:gd name="connsiteY643" fmla="*/ 321481 h 636721"/>
                <a:gd name="connsiteX644" fmla="*/ 103022 w 429532"/>
                <a:gd name="connsiteY644" fmla="*/ 316705 h 636721"/>
                <a:gd name="connsiteX645" fmla="*/ 95572 w 429532"/>
                <a:gd name="connsiteY645" fmla="*/ 321481 h 636721"/>
                <a:gd name="connsiteX646" fmla="*/ 103022 w 429532"/>
                <a:gd name="connsiteY646" fmla="*/ 323773 h 636721"/>
                <a:gd name="connsiteX647" fmla="*/ 110535 w 429532"/>
                <a:gd name="connsiteY647" fmla="*/ 321481 h 636721"/>
                <a:gd name="connsiteX648" fmla="*/ 121295 w 429532"/>
                <a:gd name="connsiteY648" fmla="*/ 295948 h 636721"/>
                <a:gd name="connsiteX649" fmla="*/ 120086 w 429532"/>
                <a:gd name="connsiteY649" fmla="*/ 297349 h 636721"/>
                <a:gd name="connsiteX650" fmla="*/ 115247 w 429532"/>
                <a:gd name="connsiteY650" fmla="*/ 304162 h 636721"/>
                <a:gd name="connsiteX651" fmla="*/ 113464 w 429532"/>
                <a:gd name="connsiteY651" fmla="*/ 315495 h 636721"/>
                <a:gd name="connsiteX652" fmla="*/ 111617 w 429532"/>
                <a:gd name="connsiteY652" fmla="*/ 327912 h 636721"/>
                <a:gd name="connsiteX653" fmla="*/ 103085 w 429532"/>
                <a:gd name="connsiteY653" fmla="*/ 327593 h 636721"/>
                <a:gd name="connsiteX654" fmla="*/ 94489 w 429532"/>
                <a:gd name="connsiteY654" fmla="*/ 327912 h 636721"/>
                <a:gd name="connsiteX655" fmla="*/ 92643 w 429532"/>
                <a:gd name="connsiteY655" fmla="*/ 315495 h 636721"/>
                <a:gd name="connsiteX656" fmla="*/ 90924 w 429532"/>
                <a:gd name="connsiteY656" fmla="*/ 304162 h 636721"/>
                <a:gd name="connsiteX657" fmla="*/ 86085 w 429532"/>
                <a:gd name="connsiteY657" fmla="*/ 297349 h 636721"/>
                <a:gd name="connsiteX658" fmla="*/ 84875 w 429532"/>
                <a:gd name="connsiteY658" fmla="*/ 295948 h 636721"/>
                <a:gd name="connsiteX659" fmla="*/ 78571 w 429532"/>
                <a:gd name="connsiteY659" fmla="*/ 276019 h 636721"/>
                <a:gd name="connsiteX660" fmla="*/ 89714 w 429532"/>
                <a:gd name="connsiteY660" fmla="*/ 291427 h 636721"/>
                <a:gd name="connsiteX661" fmla="*/ 95636 w 429532"/>
                <a:gd name="connsiteY661" fmla="*/ 300278 h 636721"/>
                <a:gd name="connsiteX662" fmla="*/ 100284 w 429532"/>
                <a:gd name="connsiteY662" fmla="*/ 299132 h 636721"/>
                <a:gd name="connsiteX663" fmla="*/ 100411 w 429532"/>
                <a:gd name="connsiteY663" fmla="*/ 295566 h 636721"/>
                <a:gd name="connsiteX664" fmla="*/ 98437 w 429532"/>
                <a:gd name="connsiteY664" fmla="*/ 290027 h 636721"/>
                <a:gd name="connsiteX665" fmla="*/ 99010 w 429532"/>
                <a:gd name="connsiteY665" fmla="*/ 289454 h 636721"/>
                <a:gd name="connsiteX666" fmla="*/ 107224 w 429532"/>
                <a:gd name="connsiteY666" fmla="*/ 289454 h 636721"/>
                <a:gd name="connsiteX667" fmla="*/ 107797 w 429532"/>
                <a:gd name="connsiteY667" fmla="*/ 290027 h 636721"/>
                <a:gd name="connsiteX668" fmla="*/ 105823 w 429532"/>
                <a:gd name="connsiteY668" fmla="*/ 295566 h 636721"/>
                <a:gd name="connsiteX669" fmla="*/ 105950 w 429532"/>
                <a:gd name="connsiteY669" fmla="*/ 299132 h 636721"/>
                <a:gd name="connsiteX670" fmla="*/ 110599 w 429532"/>
                <a:gd name="connsiteY670" fmla="*/ 300278 h 636721"/>
                <a:gd name="connsiteX671" fmla="*/ 116520 w 429532"/>
                <a:gd name="connsiteY671" fmla="*/ 291427 h 636721"/>
                <a:gd name="connsiteX672" fmla="*/ 127663 w 429532"/>
                <a:gd name="connsiteY672" fmla="*/ 276019 h 636721"/>
                <a:gd name="connsiteX673" fmla="*/ 121359 w 429532"/>
                <a:gd name="connsiteY673" fmla="*/ 295948 h 636721"/>
                <a:gd name="connsiteX674" fmla="*/ 124670 w 429532"/>
                <a:gd name="connsiteY674" fmla="*/ 272835 h 636721"/>
                <a:gd name="connsiteX675" fmla="*/ 119895 w 429532"/>
                <a:gd name="connsiteY675" fmla="*/ 279266 h 636721"/>
                <a:gd name="connsiteX676" fmla="*/ 117539 w 429532"/>
                <a:gd name="connsiteY676" fmla="*/ 279266 h 636721"/>
                <a:gd name="connsiteX677" fmla="*/ 118494 w 429532"/>
                <a:gd name="connsiteY677" fmla="*/ 281877 h 636721"/>
                <a:gd name="connsiteX678" fmla="*/ 114419 w 429532"/>
                <a:gd name="connsiteY678" fmla="*/ 285952 h 636721"/>
                <a:gd name="connsiteX679" fmla="*/ 110344 w 429532"/>
                <a:gd name="connsiteY679" fmla="*/ 281877 h 636721"/>
                <a:gd name="connsiteX680" fmla="*/ 111299 w 429532"/>
                <a:gd name="connsiteY680" fmla="*/ 279266 h 636721"/>
                <a:gd name="connsiteX681" fmla="*/ 108879 w 429532"/>
                <a:gd name="connsiteY681" fmla="*/ 279266 h 636721"/>
                <a:gd name="connsiteX682" fmla="*/ 106906 w 429532"/>
                <a:gd name="connsiteY682" fmla="*/ 280603 h 636721"/>
                <a:gd name="connsiteX683" fmla="*/ 106906 w 429532"/>
                <a:gd name="connsiteY683" fmla="*/ 277038 h 636721"/>
                <a:gd name="connsiteX684" fmla="*/ 109198 w 429532"/>
                <a:gd name="connsiteY684" fmla="*/ 275064 h 636721"/>
                <a:gd name="connsiteX685" fmla="*/ 119895 w 429532"/>
                <a:gd name="connsiteY685" fmla="*/ 275064 h 636721"/>
                <a:gd name="connsiteX686" fmla="*/ 124734 w 429532"/>
                <a:gd name="connsiteY686" fmla="*/ 272835 h 636721"/>
                <a:gd name="connsiteX687" fmla="*/ 123333 w 429532"/>
                <a:gd name="connsiteY687" fmla="*/ 267741 h 636721"/>
                <a:gd name="connsiteX688" fmla="*/ 119576 w 429532"/>
                <a:gd name="connsiteY688" fmla="*/ 267741 h 636721"/>
                <a:gd name="connsiteX689" fmla="*/ 115374 w 429532"/>
                <a:gd name="connsiteY689" fmla="*/ 265704 h 636721"/>
                <a:gd name="connsiteX690" fmla="*/ 111108 w 429532"/>
                <a:gd name="connsiteY690" fmla="*/ 260164 h 636721"/>
                <a:gd name="connsiteX691" fmla="*/ 108943 w 429532"/>
                <a:gd name="connsiteY691" fmla="*/ 258254 h 636721"/>
                <a:gd name="connsiteX692" fmla="*/ 113145 w 429532"/>
                <a:gd name="connsiteY692" fmla="*/ 258254 h 636721"/>
                <a:gd name="connsiteX693" fmla="*/ 116393 w 429532"/>
                <a:gd name="connsiteY693" fmla="*/ 259910 h 636721"/>
                <a:gd name="connsiteX694" fmla="*/ 120850 w 429532"/>
                <a:gd name="connsiteY694" fmla="*/ 265577 h 636721"/>
                <a:gd name="connsiteX695" fmla="*/ 123333 w 429532"/>
                <a:gd name="connsiteY695" fmla="*/ 267741 h 636721"/>
                <a:gd name="connsiteX696" fmla="*/ 103849 w 429532"/>
                <a:gd name="connsiteY696" fmla="*/ 258573 h 636721"/>
                <a:gd name="connsiteX697" fmla="*/ 109325 w 429532"/>
                <a:gd name="connsiteY697" fmla="*/ 266213 h 636721"/>
                <a:gd name="connsiteX698" fmla="*/ 112190 w 429532"/>
                <a:gd name="connsiteY698" fmla="*/ 268633 h 636721"/>
                <a:gd name="connsiteX699" fmla="*/ 107224 w 429532"/>
                <a:gd name="connsiteY699" fmla="*/ 268633 h 636721"/>
                <a:gd name="connsiteX700" fmla="*/ 103340 w 429532"/>
                <a:gd name="connsiteY700" fmla="*/ 266341 h 636721"/>
                <a:gd name="connsiteX701" fmla="*/ 99074 w 429532"/>
                <a:gd name="connsiteY701" fmla="*/ 259782 h 636721"/>
                <a:gd name="connsiteX702" fmla="*/ 94935 w 429532"/>
                <a:gd name="connsiteY702" fmla="*/ 256026 h 636721"/>
                <a:gd name="connsiteX703" fmla="*/ 99583 w 429532"/>
                <a:gd name="connsiteY703" fmla="*/ 256026 h 636721"/>
                <a:gd name="connsiteX704" fmla="*/ 104040 w 429532"/>
                <a:gd name="connsiteY704" fmla="*/ 258509 h 636721"/>
                <a:gd name="connsiteX705" fmla="*/ 91688 w 429532"/>
                <a:gd name="connsiteY705" fmla="*/ 259846 h 636721"/>
                <a:gd name="connsiteX706" fmla="*/ 96145 w 429532"/>
                <a:gd name="connsiteY706" fmla="*/ 265513 h 636721"/>
                <a:gd name="connsiteX707" fmla="*/ 98628 w 429532"/>
                <a:gd name="connsiteY707" fmla="*/ 267678 h 636721"/>
                <a:gd name="connsiteX708" fmla="*/ 94935 w 429532"/>
                <a:gd name="connsiteY708" fmla="*/ 267678 h 636721"/>
                <a:gd name="connsiteX709" fmla="*/ 90733 w 429532"/>
                <a:gd name="connsiteY709" fmla="*/ 265640 h 636721"/>
                <a:gd name="connsiteX710" fmla="*/ 86467 w 429532"/>
                <a:gd name="connsiteY710" fmla="*/ 260101 h 636721"/>
                <a:gd name="connsiteX711" fmla="*/ 84302 w 429532"/>
                <a:gd name="connsiteY711" fmla="*/ 258191 h 636721"/>
                <a:gd name="connsiteX712" fmla="*/ 88504 w 429532"/>
                <a:gd name="connsiteY712" fmla="*/ 258191 h 636721"/>
                <a:gd name="connsiteX713" fmla="*/ 91752 w 429532"/>
                <a:gd name="connsiteY713" fmla="*/ 259846 h 636721"/>
                <a:gd name="connsiteX714" fmla="*/ 89077 w 429532"/>
                <a:gd name="connsiteY714" fmla="*/ 279139 h 636721"/>
                <a:gd name="connsiteX715" fmla="*/ 86721 w 429532"/>
                <a:gd name="connsiteY715" fmla="*/ 279139 h 636721"/>
                <a:gd name="connsiteX716" fmla="*/ 81946 w 429532"/>
                <a:gd name="connsiteY716" fmla="*/ 272708 h 636721"/>
                <a:gd name="connsiteX717" fmla="*/ 86785 w 429532"/>
                <a:gd name="connsiteY717" fmla="*/ 274936 h 636721"/>
                <a:gd name="connsiteX718" fmla="*/ 97482 w 429532"/>
                <a:gd name="connsiteY718" fmla="*/ 274936 h 636721"/>
                <a:gd name="connsiteX719" fmla="*/ 99774 w 429532"/>
                <a:gd name="connsiteY719" fmla="*/ 276910 h 636721"/>
                <a:gd name="connsiteX720" fmla="*/ 99774 w 429532"/>
                <a:gd name="connsiteY720" fmla="*/ 280476 h 636721"/>
                <a:gd name="connsiteX721" fmla="*/ 97800 w 429532"/>
                <a:gd name="connsiteY721" fmla="*/ 279139 h 636721"/>
                <a:gd name="connsiteX722" fmla="*/ 95381 w 429532"/>
                <a:gd name="connsiteY722" fmla="*/ 279139 h 636721"/>
                <a:gd name="connsiteX723" fmla="*/ 96336 w 429532"/>
                <a:gd name="connsiteY723" fmla="*/ 281749 h 636721"/>
                <a:gd name="connsiteX724" fmla="*/ 92261 w 429532"/>
                <a:gd name="connsiteY724" fmla="*/ 285824 h 636721"/>
                <a:gd name="connsiteX725" fmla="*/ 88186 w 429532"/>
                <a:gd name="connsiteY725" fmla="*/ 281749 h 636721"/>
                <a:gd name="connsiteX726" fmla="*/ 89141 w 429532"/>
                <a:gd name="connsiteY726" fmla="*/ 279139 h 636721"/>
                <a:gd name="connsiteX727" fmla="*/ 75961 w 429532"/>
                <a:gd name="connsiteY727" fmla="*/ 330076 h 636721"/>
                <a:gd name="connsiteX728" fmla="*/ 77234 w 429532"/>
                <a:gd name="connsiteY728" fmla="*/ 327530 h 636721"/>
                <a:gd name="connsiteX729" fmla="*/ 77553 w 429532"/>
                <a:gd name="connsiteY729" fmla="*/ 326001 h 636721"/>
                <a:gd name="connsiteX730" fmla="*/ 77171 w 429532"/>
                <a:gd name="connsiteY730" fmla="*/ 324473 h 636721"/>
                <a:gd name="connsiteX731" fmla="*/ 80736 w 429532"/>
                <a:gd name="connsiteY731" fmla="*/ 330841 h 636721"/>
                <a:gd name="connsiteX732" fmla="*/ 81118 w 429532"/>
                <a:gd name="connsiteY732" fmla="*/ 332369 h 636721"/>
                <a:gd name="connsiteX733" fmla="*/ 80800 w 429532"/>
                <a:gd name="connsiteY733" fmla="*/ 333897 h 636721"/>
                <a:gd name="connsiteX734" fmla="*/ 80482 w 429532"/>
                <a:gd name="connsiteY734" fmla="*/ 334533 h 636721"/>
                <a:gd name="connsiteX735" fmla="*/ 78508 w 429532"/>
                <a:gd name="connsiteY735" fmla="*/ 351279 h 636721"/>
                <a:gd name="connsiteX736" fmla="*/ 72077 w 429532"/>
                <a:gd name="connsiteY736" fmla="*/ 340901 h 636721"/>
                <a:gd name="connsiteX737" fmla="*/ 66728 w 429532"/>
                <a:gd name="connsiteY737" fmla="*/ 314031 h 636721"/>
                <a:gd name="connsiteX738" fmla="*/ 70358 w 429532"/>
                <a:gd name="connsiteY738" fmla="*/ 309765 h 636721"/>
                <a:gd name="connsiteX739" fmla="*/ 71058 w 429532"/>
                <a:gd name="connsiteY739" fmla="*/ 308364 h 636721"/>
                <a:gd name="connsiteX740" fmla="*/ 71058 w 429532"/>
                <a:gd name="connsiteY740" fmla="*/ 306836 h 636721"/>
                <a:gd name="connsiteX741" fmla="*/ 72968 w 429532"/>
                <a:gd name="connsiteY741" fmla="*/ 313904 h 636721"/>
                <a:gd name="connsiteX742" fmla="*/ 72968 w 429532"/>
                <a:gd name="connsiteY742" fmla="*/ 315495 h 636721"/>
                <a:gd name="connsiteX743" fmla="*/ 72268 w 429532"/>
                <a:gd name="connsiteY743" fmla="*/ 316896 h 636721"/>
                <a:gd name="connsiteX744" fmla="*/ 71185 w 429532"/>
                <a:gd name="connsiteY744" fmla="*/ 318170 h 636721"/>
                <a:gd name="connsiteX745" fmla="*/ 74242 w 429532"/>
                <a:gd name="connsiteY745" fmla="*/ 333515 h 636721"/>
                <a:gd name="connsiteX746" fmla="*/ 75897 w 429532"/>
                <a:gd name="connsiteY746" fmla="*/ 330076 h 636721"/>
                <a:gd name="connsiteX747" fmla="*/ 318616 w 429532"/>
                <a:gd name="connsiteY747" fmla="*/ 356500 h 636721"/>
                <a:gd name="connsiteX748" fmla="*/ 319189 w 429532"/>
                <a:gd name="connsiteY748" fmla="*/ 353444 h 636721"/>
                <a:gd name="connsiteX749" fmla="*/ 311166 w 429532"/>
                <a:gd name="connsiteY749" fmla="*/ 345421 h 636721"/>
                <a:gd name="connsiteX750" fmla="*/ 303080 w 429532"/>
                <a:gd name="connsiteY750" fmla="*/ 345421 h 636721"/>
                <a:gd name="connsiteX751" fmla="*/ 301551 w 429532"/>
                <a:gd name="connsiteY751" fmla="*/ 345039 h 636721"/>
                <a:gd name="connsiteX752" fmla="*/ 300405 w 429532"/>
                <a:gd name="connsiteY752" fmla="*/ 343957 h 636721"/>
                <a:gd name="connsiteX753" fmla="*/ 296330 w 429532"/>
                <a:gd name="connsiteY753" fmla="*/ 337972 h 636721"/>
                <a:gd name="connsiteX754" fmla="*/ 297476 w 429532"/>
                <a:gd name="connsiteY754" fmla="*/ 338991 h 636721"/>
                <a:gd name="connsiteX755" fmla="*/ 299004 w 429532"/>
                <a:gd name="connsiteY755" fmla="*/ 339373 h 636721"/>
                <a:gd name="connsiteX756" fmla="*/ 309701 w 429532"/>
                <a:gd name="connsiteY756" fmla="*/ 339373 h 636721"/>
                <a:gd name="connsiteX757" fmla="*/ 311230 w 429532"/>
                <a:gd name="connsiteY757" fmla="*/ 339755 h 636721"/>
                <a:gd name="connsiteX758" fmla="*/ 312376 w 429532"/>
                <a:gd name="connsiteY758" fmla="*/ 340773 h 636721"/>
                <a:gd name="connsiteX759" fmla="*/ 307473 w 429532"/>
                <a:gd name="connsiteY759" fmla="*/ 333578 h 636721"/>
                <a:gd name="connsiteX760" fmla="*/ 306263 w 429532"/>
                <a:gd name="connsiteY760" fmla="*/ 332496 h 636721"/>
                <a:gd name="connsiteX761" fmla="*/ 304735 w 429532"/>
                <a:gd name="connsiteY761" fmla="*/ 332114 h 636721"/>
                <a:gd name="connsiteX762" fmla="*/ 294165 w 429532"/>
                <a:gd name="connsiteY762" fmla="*/ 332114 h 636721"/>
                <a:gd name="connsiteX763" fmla="*/ 292637 w 429532"/>
                <a:gd name="connsiteY763" fmla="*/ 331732 h 636721"/>
                <a:gd name="connsiteX764" fmla="*/ 291427 w 429532"/>
                <a:gd name="connsiteY764" fmla="*/ 330713 h 636721"/>
                <a:gd name="connsiteX765" fmla="*/ 286843 w 429532"/>
                <a:gd name="connsiteY765" fmla="*/ 323900 h 636721"/>
                <a:gd name="connsiteX766" fmla="*/ 287989 w 429532"/>
                <a:gd name="connsiteY766" fmla="*/ 324983 h 636721"/>
                <a:gd name="connsiteX767" fmla="*/ 289517 w 429532"/>
                <a:gd name="connsiteY767" fmla="*/ 325365 h 636721"/>
                <a:gd name="connsiteX768" fmla="*/ 300151 w 429532"/>
                <a:gd name="connsiteY768" fmla="*/ 325365 h 636721"/>
                <a:gd name="connsiteX769" fmla="*/ 301679 w 429532"/>
                <a:gd name="connsiteY769" fmla="*/ 325747 h 636721"/>
                <a:gd name="connsiteX770" fmla="*/ 302825 w 429532"/>
                <a:gd name="connsiteY770" fmla="*/ 326765 h 636721"/>
                <a:gd name="connsiteX771" fmla="*/ 297922 w 429532"/>
                <a:gd name="connsiteY771" fmla="*/ 319571 h 636721"/>
                <a:gd name="connsiteX772" fmla="*/ 296712 w 429532"/>
                <a:gd name="connsiteY772" fmla="*/ 318488 h 636721"/>
                <a:gd name="connsiteX773" fmla="*/ 295184 w 429532"/>
                <a:gd name="connsiteY773" fmla="*/ 318106 h 636721"/>
                <a:gd name="connsiteX774" fmla="*/ 286716 w 429532"/>
                <a:gd name="connsiteY774" fmla="*/ 318106 h 636721"/>
                <a:gd name="connsiteX775" fmla="*/ 285188 w 429532"/>
                <a:gd name="connsiteY775" fmla="*/ 317724 h 636721"/>
                <a:gd name="connsiteX776" fmla="*/ 284042 w 429532"/>
                <a:gd name="connsiteY776" fmla="*/ 316642 h 636721"/>
                <a:gd name="connsiteX777" fmla="*/ 278375 w 429532"/>
                <a:gd name="connsiteY777" fmla="*/ 308301 h 636721"/>
                <a:gd name="connsiteX778" fmla="*/ 300978 w 429532"/>
                <a:gd name="connsiteY778" fmla="*/ 292128 h 636721"/>
                <a:gd name="connsiteX779" fmla="*/ 276337 w 429532"/>
                <a:gd name="connsiteY779" fmla="*/ 267869 h 636721"/>
                <a:gd name="connsiteX780" fmla="*/ 271562 w 429532"/>
                <a:gd name="connsiteY780" fmla="*/ 262393 h 636721"/>
                <a:gd name="connsiteX781" fmla="*/ 275191 w 429532"/>
                <a:gd name="connsiteY781" fmla="*/ 257172 h 636721"/>
                <a:gd name="connsiteX782" fmla="*/ 269524 w 429532"/>
                <a:gd name="connsiteY782" fmla="*/ 256026 h 636721"/>
                <a:gd name="connsiteX783" fmla="*/ 256726 w 429532"/>
                <a:gd name="connsiteY783" fmla="*/ 267359 h 636721"/>
                <a:gd name="connsiteX784" fmla="*/ 257299 w 429532"/>
                <a:gd name="connsiteY784" fmla="*/ 270607 h 636721"/>
                <a:gd name="connsiteX785" fmla="*/ 236606 w 429532"/>
                <a:gd name="connsiteY785" fmla="*/ 286652 h 636721"/>
                <a:gd name="connsiteX786" fmla="*/ 255134 w 429532"/>
                <a:gd name="connsiteY786" fmla="*/ 284232 h 636721"/>
                <a:gd name="connsiteX787" fmla="*/ 255134 w 429532"/>
                <a:gd name="connsiteY787" fmla="*/ 283341 h 636721"/>
                <a:gd name="connsiteX788" fmla="*/ 263794 w 429532"/>
                <a:gd name="connsiteY788" fmla="*/ 274682 h 636721"/>
                <a:gd name="connsiteX789" fmla="*/ 263921 w 429532"/>
                <a:gd name="connsiteY789" fmla="*/ 274682 h 636721"/>
                <a:gd name="connsiteX790" fmla="*/ 259082 w 429532"/>
                <a:gd name="connsiteY790" fmla="*/ 281367 h 636721"/>
                <a:gd name="connsiteX791" fmla="*/ 263539 w 429532"/>
                <a:gd name="connsiteY791" fmla="*/ 285888 h 636721"/>
                <a:gd name="connsiteX792" fmla="*/ 266150 w 429532"/>
                <a:gd name="connsiteY792" fmla="*/ 285060 h 636721"/>
                <a:gd name="connsiteX793" fmla="*/ 265895 w 429532"/>
                <a:gd name="connsiteY793" fmla="*/ 283277 h 636721"/>
                <a:gd name="connsiteX794" fmla="*/ 272135 w 429532"/>
                <a:gd name="connsiteY794" fmla="*/ 277038 h 636721"/>
                <a:gd name="connsiteX795" fmla="*/ 273026 w 429532"/>
                <a:gd name="connsiteY795" fmla="*/ 277038 h 636721"/>
                <a:gd name="connsiteX796" fmla="*/ 269015 w 429532"/>
                <a:gd name="connsiteY796" fmla="*/ 283341 h 636721"/>
                <a:gd name="connsiteX797" fmla="*/ 275955 w 429532"/>
                <a:gd name="connsiteY797" fmla="*/ 290281 h 636721"/>
                <a:gd name="connsiteX798" fmla="*/ 277165 w 429532"/>
                <a:gd name="connsiteY798" fmla="*/ 290218 h 636721"/>
                <a:gd name="connsiteX799" fmla="*/ 276974 w 429532"/>
                <a:gd name="connsiteY799" fmla="*/ 288944 h 636721"/>
                <a:gd name="connsiteX800" fmla="*/ 281940 w 429532"/>
                <a:gd name="connsiteY800" fmla="*/ 283978 h 636721"/>
                <a:gd name="connsiteX801" fmla="*/ 286970 w 429532"/>
                <a:gd name="connsiteY801" fmla="*/ 288944 h 636721"/>
                <a:gd name="connsiteX802" fmla="*/ 275446 w 429532"/>
                <a:gd name="connsiteY802" fmla="*/ 294102 h 636721"/>
                <a:gd name="connsiteX803" fmla="*/ 236096 w 429532"/>
                <a:gd name="connsiteY803" fmla="*/ 290090 h 636721"/>
                <a:gd name="connsiteX804" fmla="*/ 165739 w 429532"/>
                <a:gd name="connsiteY804" fmla="*/ 302315 h 636721"/>
                <a:gd name="connsiteX805" fmla="*/ 145809 w 429532"/>
                <a:gd name="connsiteY805" fmla="*/ 299195 h 636721"/>
                <a:gd name="connsiteX806" fmla="*/ 147528 w 429532"/>
                <a:gd name="connsiteY806" fmla="*/ 301297 h 636721"/>
                <a:gd name="connsiteX807" fmla="*/ 148802 w 429532"/>
                <a:gd name="connsiteY807" fmla="*/ 315559 h 636721"/>
                <a:gd name="connsiteX808" fmla="*/ 139378 w 429532"/>
                <a:gd name="connsiteY808" fmla="*/ 301042 h 636721"/>
                <a:gd name="connsiteX809" fmla="*/ 137213 w 429532"/>
                <a:gd name="connsiteY809" fmla="*/ 296967 h 636721"/>
                <a:gd name="connsiteX810" fmla="*/ 138487 w 429532"/>
                <a:gd name="connsiteY810" fmla="*/ 289772 h 636721"/>
                <a:gd name="connsiteX811" fmla="*/ 138614 w 429532"/>
                <a:gd name="connsiteY811" fmla="*/ 291300 h 636721"/>
                <a:gd name="connsiteX812" fmla="*/ 139442 w 429532"/>
                <a:gd name="connsiteY812" fmla="*/ 292637 h 636721"/>
                <a:gd name="connsiteX813" fmla="*/ 142116 w 429532"/>
                <a:gd name="connsiteY813" fmla="*/ 295248 h 636721"/>
                <a:gd name="connsiteX814" fmla="*/ 137150 w 429532"/>
                <a:gd name="connsiteY814" fmla="*/ 274873 h 636721"/>
                <a:gd name="connsiteX815" fmla="*/ 138041 w 429532"/>
                <a:gd name="connsiteY815" fmla="*/ 259146 h 636721"/>
                <a:gd name="connsiteX816" fmla="*/ 133775 w 429532"/>
                <a:gd name="connsiteY816" fmla="*/ 265895 h 636721"/>
                <a:gd name="connsiteX817" fmla="*/ 131547 w 429532"/>
                <a:gd name="connsiteY817" fmla="*/ 274045 h 636721"/>
                <a:gd name="connsiteX818" fmla="*/ 127026 w 429532"/>
                <a:gd name="connsiteY818" fmla="*/ 264112 h 636721"/>
                <a:gd name="connsiteX819" fmla="*/ 137086 w 429532"/>
                <a:gd name="connsiteY819" fmla="*/ 256599 h 636721"/>
                <a:gd name="connsiteX820" fmla="*/ 126835 w 429532"/>
                <a:gd name="connsiteY820" fmla="*/ 256599 h 636721"/>
                <a:gd name="connsiteX821" fmla="*/ 116456 w 429532"/>
                <a:gd name="connsiteY821" fmla="*/ 252142 h 636721"/>
                <a:gd name="connsiteX822" fmla="*/ 103340 w 429532"/>
                <a:gd name="connsiteY822" fmla="*/ 248321 h 636721"/>
                <a:gd name="connsiteX823" fmla="*/ 90287 w 429532"/>
                <a:gd name="connsiteY823" fmla="*/ 252142 h 636721"/>
                <a:gd name="connsiteX824" fmla="*/ 79909 w 429532"/>
                <a:gd name="connsiteY824" fmla="*/ 256599 h 636721"/>
                <a:gd name="connsiteX825" fmla="*/ 69594 w 429532"/>
                <a:gd name="connsiteY825" fmla="*/ 256599 h 636721"/>
                <a:gd name="connsiteX826" fmla="*/ 79654 w 429532"/>
                <a:gd name="connsiteY826" fmla="*/ 264112 h 636721"/>
                <a:gd name="connsiteX827" fmla="*/ 75133 w 429532"/>
                <a:gd name="connsiteY827" fmla="*/ 274045 h 636721"/>
                <a:gd name="connsiteX828" fmla="*/ 72905 w 429532"/>
                <a:gd name="connsiteY828" fmla="*/ 265895 h 636721"/>
                <a:gd name="connsiteX829" fmla="*/ 68639 w 429532"/>
                <a:gd name="connsiteY829" fmla="*/ 259146 h 636721"/>
                <a:gd name="connsiteX830" fmla="*/ 69530 w 429532"/>
                <a:gd name="connsiteY830" fmla="*/ 274873 h 636721"/>
                <a:gd name="connsiteX831" fmla="*/ 64564 w 429532"/>
                <a:gd name="connsiteY831" fmla="*/ 295248 h 636721"/>
                <a:gd name="connsiteX832" fmla="*/ 67238 w 429532"/>
                <a:gd name="connsiteY832" fmla="*/ 292637 h 636721"/>
                <a:gd name="connsiteX833" fmla="*/ 68066 w 429532"/>
                <a:gd name="connsiteY833" fmla="*/ 291300 h 636721"/>
                <a:gd name="connsiteX834" fmla="*/ 68129 w 429532"/>
                <a:gd name="connsiteY834" fmla="*/ 289772 h 636721"/>
                <a:gd name="connsiteX835" fmla="*/ 69403 w 429532"/>
                <a:gd name="connsiteY835" fmla="*/ 296967 h 636721"/>
                <a:gd name="connsiteX836" fmla="*/ 67238 w 429532"/>
                <a:gd name="connsiteY836" fmla="*/ 301042 h 636721"/>
                <a:gd name="connsiteX837" fmla="*/ 57814 w 429532"/>
                <a:gd name="connsiteY837" fmla="*/ 315559 h 636721"/>
                <a:gd name="connsiteX838" fmla="*/ 59088 w 429532"/>
                <a:gd name="connsiteY838" fmla="*/ 301297 h 636721"/>
                <a:gd name="connsiteX839" fmla="*/ 43488 w 429532"/>
                <a:gd name="connsiteY839" fmla="*/ 288307 h 636721"/>
                <a:gd name="connsiteX840" fmla="*/ 43552 w 429532"/>
                <a:gd name="connsiteY840" fmla="*/ 278502 h 636721"/>
                <a:gd name="connsiteX841" fmla="*/ 43488 w 429532"/>
                <a:gd name="connsiteY841" fmla="*/ 261183 h 636721"/>
                <a:gd name="connsiteX842" fmla="*/ 43488 w 429532"/>
                <a:gd name="connsiteY842" fmla="*/ 260164 h 636721"/>
                <a:gd name="connsiteX843" fmla="*/ 36675 w 429532"/>
                <a:gd name="connsiteY843" fmla="*/ 251823 h 636721"/>
                <a:gd name="connsiteX844" fmla="*/ 37821 w 429532"/>
                <a:gd name="connsiteY844" fmla="*/ 255707 h 636721"/>
                <a:gd name="connsiteX845" fmla="*/ 36357 w 429532"/>
                <a:gd name="connsiteY845" fmla="*/ 260037 h 636721"/>
                <a:gd name="connsiteX846" fmla="*/ 37567 w 429532"/>
                <a:gd name="connsiteY846" fmla="*/ 263666 h 636721"/>
                <a:gd name="connsiteX847" fmla="*/ 35465 w 429532"/>
                <a:gd name="connsiteY847" fmla="*/ 268251 h 636721"/>
                <a:gd name="connsiteX848" fmla="*/ 35656 w 429532"/>
                <a:gd name="connsiteY848" fmla="*/ 266277 h 636721"/>
                <a:gd name="connsiteX849" fmla="*/ 29480 w 429532"/>
                <a:gd name="connsiteY849" fmla="*/ 257554 h 636721"/>
                <a:gd name="connsiteX850" fmla="*/ 22986 w 429532"/>
                <a:gd name="connsiteY850" fmla="*/ 252142 h 636721"/>
                <a:gd name="connsiteX851" fmla="*/ 18210 w 429532"/>
                <a:gd name="connsiteY851" fmla="*/ 254179 h 636721"/>
                <a:gd name="connsiteX852" fmla="*/ 22986 w 429532"/>
                <a:gd name="connsiteY852" fmla="*/ 258827 h 636721"/>
                <a:gd name="connsiteX853" fmla="*/ 20184 w 429532"/>
                <a:gd name="connsiteY853" fmla="*/ 262457 h 636721"/>
                <a:gd name="connsiteX854" fmla="*/ 20375 w 429532"/>
                <a:gd name="connsiteY854" fmla="*/ 262457 h 636721"/>
                <a:gd name="connsiteX855" fmla="*/ 28207 w 429532"/>
                <a:gd name="connsiteY855" fmla="*/ 270288 h 636721"/>
                <a:gd name="connsiteX856" fmla="*/ 28079 w 429532"/>
                <a:gd name="connsiteY856" fmla="*/ 271689 h 636721"/>
                <a:gd name="connsiteX857" fmla="*/ 25660 w 429532"/>
                <a:gd name="connsiteY857" fmla="*/ 266977 h 636721"/>
                <a:gd name="connsiteX858" fmla="*/ 16427 w 429532"/>
                <a:gd name="connsiteY858" fmla="*/ 265322 h 636721"/>
                <a:gd name="connsiteX859" fmla="*/ 11270 w 429532"/>
                <a:gd name="connsiteY859" fmla="*/ 262839 h 636721"/>
                <a:gd name="connsiteX860" fmla="*/ 5667 w 429532"/>
                <a:gd name="connsiteY860" fmla="*/ 265959 h 636721"/>
                <a:gd name="connsiteX861" fmla="*/ 11461 w 429532"/>
                <a:gd name="connsiteY861" fmla="*/ 269079 h 636721"/>
                <a:gd name="connsiteX862" fmla="*/ 11461 w 429532"/>
                <a:gd name="connsiteY862" fmla="*/ 282895 h 636721"/>
                <a:gd name="connsiteX863" fmla="*/ 20375 w 429532"/>
                <a:gd name="connsiteY863" fmla="*/ 284678 h 636721"/>
                <a:gd name="connsiteX864" fmla="*/ 21012 w 429532"/>
                <a:gd name="connsiteY864" fmla="*/ 284551 h 636721"/>
                <a:gd name="connsiteX865" fmla="*/ 23113 w 429532"/>
                <a:gd name="connsiteY865" fmla="*/ 286652 h 636721"/>
                <a:gd name="connsiteX866" fmla="*/ 21012 w 429532"/>
                <a:gd name="connsiteY866" fmla="*/ 288753 h 636721"/>
                <a:gd name="connsiteX867" fmla="*/ 19675 w 429532"/>
                <a:gd name="connsiteY867" fmla="*/ 288244 h 636721"/>
                <a:gd name="connsiteX868" fmla="*/ 16746 w 429532"/>
                <a:gd name="connsiteY868" fmla="*/ 287161 h 636721"/>
                <a:gd name="connsiteX869" fmla="*/ 12161 w 429532"/>
                <a:gd name="connsiteY869" fmla="*/ 291746 h 636721"/>
                <a:gd name="connsiteX870" fmla="*/ 12161 w 429532"/>
                <a:gd name="connsiteY870" fmla="*/ 292319 h 636721"/>
                <a:gd name="connsiteX871" fmla="*/ 10824 w 429532"/>
                <a:gd name="connsiteY871" fmla="*/ 292510 h 636721"/>
                <a:gd name="connsiteX872" fmla="*/ 7641 w 429532"/>
                <a:gd name="connsiteY872" fmla="*/ 291173 h 636721"/>
                <a:gd name="connsiteX873" fmla="*/ 7450 w 429532"/>
                <a:gd name="connsiteY873" fmla="*/ 292765 h 636721"/>
                <a:gd name="connsiteX874" fmla="*/ 13116 w 429532"/>
                <a:gd name="connsiteY874" fmla="*/ 298877 h 636721"/>
                <a:gd name="connsiteX875" fmla="*/ 22031 w 429532"/>
                <a:gd name="connsiteY875" fmla="*/ 304926 h 636721"/>
                <a:gd name="connsiteX876" fmla="*/ 27570 w 429532"/>
                <a:gd name="connsiteY876" fmla="*/ 303143 h 636721"/>
                <a:gd name="connsiteX877" fmla="*/ 29990 w 429532"/>
                <a:gd name="connsiteY877" fmla="*/ 302379 h 636721"/>
                <a:gd name="connsiteX878" fmla="*/ 34192 w 429532"/>
                <a:gd name="connsiteY878" fmla="*/ 306581 h 636721"/>
                <a:gd name="connsiteX879" fmla="*/ 30881 w 429532"/>
                <a:gd name="connsiteY879" fmla="*/ 310720 h 636721"/>
                <a:gd name="connsiteX880" fmla="*/ 27570 w 429532"/>
                <a:gd name="connsiteY880" fmla="*/ 311420 h 636721"/>
                <a:gd name="connsiteX881" fmla="*/ 25978 w 429532"/>
                <a:gd name="connsiteY881" fmla="*/ 311420 h 636721"/>
                <a:gd name="connsiteX882" fmla="*/ 24641 w 429532"/>
                <a:gd name="connsiteY882" fmla="*/ 310656 h 636721"/>
                <a:gd name="connsiteX883" fmla="*/ 32154 w 429532"/>
                <a:gd name="connsiteY883" fmla="*/ 317788 h 636721"/>
                <a:gd name="connsiteX884" fmla="*/ 33492 w 429532"/>
                <a:gd name="connsiteY884" fmla="*/ 318552 h 636721"/>
                <a:gd name="connsiteX885" fmla="*/ 35083 w 429532"/>
                <a:gd name="connsiteY885" fmla="*/ 318552 h 636721"/>
                <a:gd name="connsiteX886" fmla="*/ 41260 w 429532"/>
                <a:gd name="connsiteY886" fmla="*/ 317151 h 636721"/>
                <a:gd name="connsiteX887" fmla="*/ 42851 w 429532"/>
                <a:gd name="connsiteY887" fmla="*/ 317151 h 636721"/>
                <a:gd name="connsiteX888" fmla="*/ 44188 w 429532"/>
                <a:gd name="connsiteY888" fmla="*/ 317915 h 636721"/>
                <a:gd name="connsiteX889" fmla="*/ 49346 w 429532"/>
                <a:gd name="connsiteY889" fmla="*/ 322818 h 636721"/>
                <a:gd name="connsiteX890" fmla="*/ 47945 w 429532"/>
                <a:gd name="connsiteY890" fmla="*/ 322054 h 636721"/>
                <a:gd name="connsiteX891" fmla="*/ 46417 w 429532"/>
                <a:gd name="connsiteY891" fmla="*/ 322054 h 636721"/>
                <a:gd name="connsiteX892" fmla="*/ 40241 w 429532"/>
                <a:gd name="connsiteY892" fmla="*/ 323455 h 636721"/>
                <a:gd name="connsiteX893" fmla="*/ 38649 w 429532"/>
                <a:gd name="connsiteY893" fmla="*/ 323391 h 636721"/>
                <a:gd name="connsiteX894" fmla="*/ 37312 w 429532"/>
                <a:gd name="connsiteY894" fmla="*/ 322627 h 636721"/>
                <a:gd name="connsiteX895" fmla="*/ 44188 w 429532"/>
                <a:gd name="connsiteY895" fmla="*/ 329121 h 636721"/>
                <a:gd name="connsiteX896" fmla="*/ 45526 w 429532"/>
                <a:gd name="connsiteY896" fmla="*/ 329885 h 636721"/>
                <a:gd name="connsiteX897" fmla="*/ 47117 w 429532"/>
                <a:gd name="connsiteY897" fmla="*/ 329885 h 636721"/>
                <a:gd name="connsiteX898" fmla="*/ 53294 w 429532"/>
                <a:gd name="connsiteY898" fmla="*/ 328548 h 636721"/>
                <a:gd name="connsiteX899" fmla="*/ 54885 w 429532"/>
                <a:gd name="connsiteY899" fmla="*/ 328548 h 636721"/>
                <a:gd name="connsiteX900" fmla="*/ 56223 w 429532"/>
                <a:gd name="connsiteY900" fmla="*/ 329312 h 636721"/>
                <a:gd name="connsiteX901" fmla="*/ 61380 w 429532"/>
                <a:gd name="connsiteY901" fmla="*/ 334215 h 636721"/>
                <a:gd name="connsiteX902" fmla="*/ 60043 w 429532"/>
                <a:gd name="connsiteY902" fmla="*/ 333451 h 636721"/>
                <a:gd name="connsiteX903" fmla="*/ 58451 w 429532"/>
                <a:gd name="connsiteY903" fmla="*/ 333387 h 636721"/>
                <a:gd name="connsiteX904" fmla="*/ 52339 w 429532"/>
                <a:gd name="connsiteY904" fmla="*/ 334788 h 636721"/>
                <a:gd name="connsiteX905" fmla="*/ 50747 w 429532"/>
                <a:gd name="connsiteY905" fmla="*/ 334788 h 636721"/>
                <a:gd name="connsiteX906" fmla="*/ 49410 w 429532"/>
                <a:gd name="connsiteY906" fmla="*/ 334024 h 636721"/>
                <a:gd name="connsiteX907" fmla="*/ 56286 w 429532"/>
                <a:gd name="connsiteY907" fmla="*/ 340519 h 636721"/>
                <a:gd name="connsiteX908" fmla="*/ 57623 w 429532"/>
                <a:gd name="connsiteY908" fmla="*/ 341283 h 636721"/>
                <a:gd name="connsiteX909" fmla="*/ 59215 w 429532"/>
                <a:gd name="connsiteY909" fmla="*/ 341346 h 636721"/>
                <a:gd name="connsiteX910" fmla="*/ 66665 w 429532"/>
                <a:gd name="connsiteY910" fmla="*/ 339691 h 636721"/>
                <a:gd name="connsiteX911" fmla="*/ 43615 w 429532"/>
                <a:gd name="connsiteY911" fmla="*/ 353571 h 636721"/>
                <a:gd name="connsiteX912" fmla="*/ 27443 w 429532"/>
                <a:gd name="connsiteY912" fmla="*/ 354845 h 636721"/>
                <a:gd name="connsiteX913" fmla="*/ 18401 w 429532"/>
                <a:gd name="connsiteY913" fmla="*/ 353763 h 636721"/>
                <a:gd name="connsiteX914" fmla="*/ 11588 w 429532"/>
                <a:gd name="connsiteY914" fmla="*/ 358474 h 636721"/>
                <a:gd name="connsiteX915" fmla="*/ 15218 w 429532"/>
                <a:gd name="connsiteY915" fmla="*/ 357774 h 636721"/>
                <a:gd name="connsiteX916" fmla="*/ 22158 w 429532"/>
                <a:gd name="connsiteY916" fmla="*/ 360639 h 636721"/>
                <a:gd name="connsiteX917" fmla="*/ 12416 w 429532"/>
                <a:gd name="connsiteY917" fmla="*/ 360639 h 636721"/>
                <a:gd name="connsiteX918" fmla="*/ 4202 w 429532"/>
                <a:gd name="connsiteY918" fmla="*/ 373756 h 636721"/>
                <a:gd name="connsiteX919" fmla="*/ 318 w 429532"/>
                <a:gd name="connsiteY919" fmla="*/ 379359 h 636721"/>
                <a:gd name="connsiteX920" fmla="*/ 2165 w 429532"/>
                <a:gd name="connsiteY920" fmla="*/ 383688 h 636721"/>
                <a:gd name="connsiteX921" fmla="*/ 7959 w 429532"/>
                <a:gd name="connsiteY921" fmla="*/ 378849 h 636721"/>
                <a:gd name="connsiteX922" fmla="*/ 12034 w 429532"/>
                <a:gd name="connsiteY922" fmla="*/ 380505 h 636721"/>
                <a:gd name="connsiteX923" fmla="*/ 13690 w 429532"/>
                <a:gd name="connsiteY923" fmla="*/ 378467 h 636721"/>
                <a:gd name="connsiteX924" fmla="*/ 13562 w 429532"/>
                <a:gd name="connsiteY924" fmla="*/ 377003 h 636721"/>
                <a:gd name="connsiteX925" fmla="*/ 23622 w 429532"/>
                <a:gd name="connsiteY925" fmla="*/ 366943 h 636721"/>
                <a:gd name="connsiteX926" fmla="*/ 24959 w 429532"/>
                <a:gd name="connsiteY926" fmla="*/ 367006 h 636721"/>
                <a:gd name="connsiteX927" fmla="*/ 17255 w 429532"/>
                <a:gd name="connsiteY927" fmla="*/ 376748 h 636721"/>
                <a:gd name="connsiteX928" fmla="*/ 17382 w 429532"/>
                <a:gd name="connsiteY928" fmla="*/ 378531 h 636721"/>
                <a:gd name="connsiteX929" fmla="*/ 13307 w 429532"/>
                <a:gd name="connsiteY929" fmla="*/ 384452 h 636721"/>
                <a:gd name="connsiteX930" fmla="*/ 14772 w 429532"/>
                <a:gd name="connsiteY930" fmla="*/ 388527 h 636721"/>
                <a:gd name="connsiteX931" fmla="*/ 23686 w 429532"/>
                <a:gd name="connsiteY931" fmla="*/ 382479 h 636721"/>
                <a:gd name="connsiteX932" fmla="*/ 28334 w 429532"/>
                <a:gd name="connsiteY932" fmla="*/ 383115 h 636721"/>
                <a:gd name="connsiteX933" fmla="*/ 31263 w 429532"/>
                <a:gd name="connsiteY933" fmla="*/ 382861 h 636721"/>
                <a:gd name="connsiteX934" fmla="*/ 29926 w 429532"/>
                <a:gd name="connsiteY934" fmla="*/ 378467 h 636721"/>
                <a:gd name="connsiteX935" fmla="*/ 37758 w 429532"/>
                <a:gd name="connsiteY935" fmla="*/ 370636 h 636721"/>
                <a:gd name="connsiteX936" fmla="*/ 38840 w 429532"/>
                <a:gd name="connsiteY936" fmla="*/ 370699 h 636721"/>
                <a:gd name="connsiteX937" fmla="*/ 33046 w 429532"/>
                <a:gd name="connsiteY937" fmla="*/ 379295 h 636721"/>
                <a:gd name="connsiteX938" fmla="*/ 38649 w 429532"/>
                <a:gd name="connsiteY938" fmla="*/ 383752 h 636721"/>
                <a:gd name="connsiteX939" fmla="*/ 37312 w 429532"/>
                <a:gd name="connsiteY939" fmla="*/ 388527 h 636721"/>
                <a:gd name="connsiteX940" fmla="*/ 45589 w 429532"/>
                <a:gd name="connsiteY940" fmla="*/ 382988 h 636721"/>
                <a:gd name="connsiteX941" fmla="*/ 51638 w 429532"/>
                <a:gd name="connsiteY941" fmla="*/ 374329 h 636721"/>
                <a:gd name="connsiteX942" fmla="*/ 49601 w 429532"/>
                <a:gd name="connsiteY942" fmla="*/ 371336 h 636721"/>
                <a:gd name="connsiteX943" fmla="*/ 49601 w 429532"/>
                <a:gd name="connsiteY943" fmla="*/ 371018 h 636721"/>
                <a:gd name="connsiteX944" fmla="*/ 53739 w 429532"/>
                <a:gd name="connsiteY944" fmla="*/ 366879 h 636721"/>
                <a:gd name="connsiteX945" fmla="*/ 57878 w 429532"/>
                <a:gd name="connsiteY945" fmla="*/ 371018 h 636721"/>
                <a:gd name="connsiteX946" fmla="*/ 56796 w 429532"/>
                <a:gd name="connsiteY946" fmla="*/ 373819 h 636721"/>
                <a:gd name="connsiteX947" fmla="*/ 65455 w 429532"/>
                <a:gd name="connsiteY947" fmla="*/ 373819 h 636721"/>
                <a:gd name="connsiteX948" fmla="*/ 66983 w 429532"/>
                <a:gd name="connsiteY948" fmla="*/ 373437 h 636721"/>
                <a:gd name="connsiteX949" fmla="*/ 68129 w 429532"/>
                <a:gd name="connsiteY949" fmla="*/ 372355 h 636721"/>
                <a:gd name="connsiteX950" fmla="*/ 73669 w 429532"/>
                <a:gd name="connsiteY950" fmla="*/ 364077 h 636721"/>
                <a:gd name="connsiteX951" fmla="*/ 74433 w 429532"/>
                <a:gd name="connsiteY951" fmla="*/ 363377 h 636721"/>
                <a:gd name="connsiteX952" fmla="*/ 75452 w 429532"/>
                <a:gd name="connsiteY952" fmla="*/ 363122 h 636721"/>
                <a:gd name="connsiteX953" fmla="*/ 82264 w 429532"/>
                <a:gd name="connsiteY953" fmla="*/ 363122 h 636721"/>
                <a:gd name="connsiteX954" fmla="*/ 81246 w 429532"/>
                <a:gd name="connsiteY954" fmla="*/ 363377 h 636721"/>
                <a:gd name="connsiteX955" fmla="*/ 80482 w 429532"/>
                <a:gd name="connsiteY955" fmla="*/ 364077 h 636721"/>
                <a:gd name="connsiteX956" fmla="*/ 74878 w 429532"/>
                <a:gd name="connsiteY956" fmla="*/ 372355 h 636721"/>
                <a:gd name="connsiteX957" fmla="*/ 73732 w 429532"/>
                <a:gd name="connsiteY957" fmla="*/ 373373 h 636721"/>
                <a:gd name="connsiteX958" fmla="*/ 72204 w 429532"/>
                <a:gd name="connsiteY958" fmla="*/ 373756 h 636721"/>
                <a:gd name="connsiteX959" fmla="*/ 82583 w 429532"/>
                <a:gd name="connsiteY959" fmla="*/ 373756 h 636721"/>
                <a:gd name="connsiteX960" fmla="*/ 84111 w 429532"/>
                <a:gd name="connsiteY960" fmla="*/ 373373 h 636721"/>
                <a:gd name="connsiteX961" fmla="*/ 85257 w 429532"/>
                <a:gd name="connsiteY961" fmla="*/ 372291 h 636721"/>
                <a:gd name="connsiteX962" fmla="*/ 91497 w 429532"/>
                <a:gd name="connsiteY962" fmla="*/ 363059 h 636721"/>
                <a:gd name="connsiteX963" fmla="*/ 85448 w 429532"/>
                <a:gd name="connsiteY963" fmla="*/ 350897 h 636721"/>
                <a:gd name="connsiteX964" fmla="*/ 87740 w 429532"/>
                <a:gd name="connsiteY964" fmla="*/ 340773 h 636721"/>
                <a:gd name="connsiteX965" fmla="*/ 87868 w 429532"/>
                <a:gd name="connsiteY965" fmla="*/ 339755 h 636721"/>
                <a:gd name="connsiteX966" fmla="*/ 87677 w 429532"/>
                <a:gd name="connsiteY966" fmla="*/ 338226 h 636721"/>
                <a:gd name="connsiteX967" fmla="*/ 86913 w 429532"/>
                <a:gd name="connsiteY967" fmla="*/ 336889 h 636721"/>
                <a:gd name="connsiteX968" fmla="*/ 92261 w 429532"/>
                <a:gd name="connsiteY968" fmla="*/ 342365 h 636721"/>
                <a:gd name="connsiteX969" fmla="*/ 93152 w 429532"/>
                <a:gd name="connsiteY969" fmla="*/ 343639 h 636721"/>
                <a:gd name="connsiteX970" fmla="*/ 93343 w 429532"/>
                <a:gd name="connsiteY970" fmla="*/ 345230 h 636721"/>
                <a:gd name="connsiteX971" fmla="*/ 93152 w 429532"/>
                <a:gd name="connsiteY971" fmla="*/ 346504 h 636721"/>
                <a:gd name="connsiteX972" fmla="*/ 95254 w 429532"/>
                <a:gd name="connsiteY972" fmla="*/ 357647 h 636721"/>
                <a:gd name="connsiteX973" fmla="*/ 96718 w 429532"/>
                <a:gd name="connsiteY973" fmla="*/ 358729 h 636721"/>
                <a:gd name="connsiteX974" fmla="*/ 100347 w 429532"/>
                <a:gd name="connsiteY974" fmla="*/ 361021 h 636721"/>
                <a:gd name="connsiteX975" fmla="*/ 100347 w 429532"/>
                <a:gd name="connsiteY975" fmla="*/ 347714 h 636721"/>
                <a:gd name="connsiteX976" fmla="*/ 105377 w 429532"/>
                <a:gd name="connsiteY976" fmla="*/ 347714 h 636721"/>
                <a:gd name="connsiteX977" fmla="*/ 105377 w 429532"/>
                <a:gd name="connsiteY977" fmla="*/ 362486 h 636721"/>
                <a:gd name="connsiteX978" fmla="*/ 105823 w 429532"/>
                <a:gd name="connsiteY978" fmla="*/ 364014 h 636721"/>
                <a:gd name="connsiteX979" fmla="*/ 106906 w 429532"/>
                <a:gd name="connsiteY979" fmla="*/ 365160 h 636721"/>
                <a:gd name="connsiteX980" fmla="*/ 111808 w 429532"/>
                <a:gd name="connsiteY980" fmla="*/ 368280 h 636721"/>
                <a:gd name="connsiteX981" fmla="*/ 113336 w 429532"/>
                <a:gd name="connsiteY981" fmla="*/ 368789 h 636721"/>
                <a:gd name="connsiteX982" fmla="*/ 114865 w 429532"/>
                <a:gd name="connsiteY982" fmla="*/ 368534 h 636721"/>
                <a:gd name="connsiteX983" fmla="*/ 123970 w 429532"/>
                <a:gd name="connsiteY983" fmla="*/ 364587 h 636721"/>
                <a:gd name="connsiteX984" fmla="*/ 122442 w 429532"/>
                <a:gd name="connsiteY984" fmla="*/ 364841 h 636721"/>
                <a:gd name="connsiteX985" fmla="*/ 120977 w 429532"/>
                <a:gd name="connsiteY985" fmla="*/ 364332 h 636721"/>
                <a:gd name="connsiteX986" fmla="*/ 110535 w 429532"/>
                <a:gd name="connsiteY986" fmla="*/ 357710 h 636721"/>
                <a:gd name="connsiteX987" fmla="*/ 112636 w 429532"/>
                <a:gd name="connsiteY987" fmla="*/ 346568 h 636721"/>
                <a:gd name="connsiteX988" fmla="*/ 112509 w 429532"/>
                <a:gd name="connsiteY988" fmla="*/ 345294 h 636721"/>
                <a:gd name="connsiteX989" fmla="*/ 112700 w 429532"/>
                <a:gd name="connsiteY989" fmla="*/ 343702 h 636721"/>
                <a:gd name="connsiteX990" fmla="*/ 113591 w 429532"/>
                <a:gd name="connsiteY990" fmla="*/ 342429 h 636721"/>
                <a:gd name="connsiteX991" fmla="*/ 118940 w 429532"/>
                <a:gd name="connsiteY991" fmla="*/ 336953 h 636721"/>
                <a:gd name="connsiteX992" fmla="*/ 118176 w 429532"/>
                <a:gd name="connsiteY992" fmla="*/ 338290 h 636721"/>
                <a:gd name="connsiteX993" fmla="*/ 117985 w 429532"/>
                <a:gd name="connsiteY993" fmla="*/ 339818 h 636721"/>
                <a:gd name="connsiteX994" fmla="*/ 118112 w 429532"/>
                <a:gd name="connsiteY994" fmla="*/ 340837 h 636721"/>
                <a:gd name="connsiteX995" fmla="*/ 119194 w 429532"/>
                <a:gd name="connsiteY995" fmla="*/ 354972 h 636721"/>
                <a:gd name="connsiteX996" fmla="*/ 128745 w 429532"/>
                <a:gd name="connsiteY996" fmla="*/ 361021 h 636721"/>
                <a:gd name="connsiteX997" fmla="*/ 130210 w 429532"/>
                <a:gd name="connsiteY997" fmla="*/ 361530 h 636721"/>
                <a:gd name="connsiteX998" fmla="*/ 131738 w 429532"/>
                <a:gd name="connsiteY998" fmla="*/ 361276 h 636721"/>
                <a:gd name="connsiteX999" fmla="*/ 141225 w 429532"/>
                <a:gd name="connsiteY999" fmla="*/ 357137 h 636721"/>
                <a:gd name="connsiteX1000" fmla="*/ 139697 w 429532"/>
                <a:gd name="connsiteY1000" fmla="*/ 357392 h 636721"/>
                <a:gd name="connsiteX1001" fmla="*/ 138169 w 429532"/>
                <a:gd name="connsiteY1001" fmla="*/ 356882 h 636721"/>
                <a:gd name="connsiteX1002" fmla="*/ 127854 w 429532"/>
                <a:gd name="connsiteY1002" fmla="*/ 350324 h 636721"/>
                <a:gd name="connsiteX1003" fmla="*/ 126007 w 429532"/>
                <a:gd name="connsiteY1003" fmla="*/ 334151 h 636721"/>
                <a:gd name="connsiteX1004" fmla="*/ 125689 w 429532"/>
                <a:gd name="connsiteY1004" fmla="*/ 333515 h 636721"/>
                <a:gd name="connsiteX1005" fmla="*/ 125370 w 429532"/>
                <a:gd name="connsiteY1005" fmla="*/ 331987 h 636721"/>
                <a:gd name="connsiteX1006" fmla="*/ 125753 w 429532"/>
                <a:gd name="connsiteY1006" fmla="*/ 330458 h 636721"/>
                <a:gd name="connsiteX1007" fmla="*/ 129318 w 429532"/>
                <a:gd name="connsiteY1007" fmla="*/ 324091 h 636721"/>
                <a:gd name="connsiteX1008" fmla="*/ 128936 w 429532"/>
                <a:gd name="connsiteY1008" fmla="*/ 325619 h 636721"/>
                <a:gd name="connsiteX1009" fmla="*/ 129254 w 429532"/>
                <a:gd name="connsiteY1009" fmla="*/ 327148 h 636721"/>
                <a:gd name="connsiteX1010" fmla="*/ 130528 w 429532"/>
                <a:gd name="connsiteY1010" fmla="*/ 329694 h 636721"/>
                <a:gd name="connsiteX1011" fmla="*/ 132183 w 429532"/>
                <a:gd name="connsiteY1011" fmla="*/ 333133 h 636721"/>
                <a:gd name="connsiteX1012" fmla="*/ 135558 w 429532"/>
                <a:gd name="connsiteY1012" fmla="*/ 318552 h 636721"/>
                <a:gd name="connsiteX1013" fmla="*/ 134476 w 429532"/>
                <a:gd name="connsiteY1013" fmla="*/ 317278 h 636721"/>
                <a:gd name="connsiteX1014" fmla="*/ 133775 w 429532"/>
                <a:gd name="connsiteY1014" fmla="*/ 315878 h 636721"/>
                <a:gd name="connsiteX1015" fmla="*/ 133775 w 429532"/>
                <a:gd name="connsiteY1015" fmla="*/ 314286 h 636721"/>
                <a:gd name="connsiteX1016" fmla="*/ 135685 w 429532"/>
                <a:gd name="connsiteY1016" fmla="*/ 307218 h 636721"/>
                <a:gd name="connsiteX1017" fmla="*/ 135685 w 429532"/>
                <a:gd name="connsiteY1017" fmla="*/ 308746 h 636721"/>
                <a:gd name="connsiteX1018" fmla="*/ 136386 w 429532"/>
                <a:gd name="connsiteY1018" fmla="*/ 310147 h 636721"/>
                <a:gd name="connsiteX1019" fmla="*/ 140015 w 429532"/>
                <a:gd name="connsiteY1019" fmla="*/ 314413 h 636721"/>
                <a:gd name="connsiteX1020" fmla="*/ 134412 w 429532"/>
                <a:gd name="connsiteY1020" fmla="*/ 340519 h 636721"/>
                <a:gd name="connsiteX1021" fmla="*/ 134921 w 429532"/>
                <a:gd name="connsiteY1021" fmla="*/ 346377 h 636721"/>
                <a:gd name="connsiteX1022" fmla="*/ 146128 w 429532"/>
                <a:gd name="connsiteY1022" fmla="*/ 353508 h 636721"/>
                <a:gd name="connsiteX1023" fmla="*/ 147656 w 429532"/>
                <a:gd name="connsiteY1023" fmla="*/ 354017 h 636721"/>
                <a:gd name="connsiteX1024" fmla="*/ 149184 w 429532"/>
                <a:gd name="connsiteY1024" fmla="*/ 353763 h 636721"/>
                <a:gd name="connsiteX1025" fmla="*/ 157270 w 429532"/>
                <a:gd name="connsiteY1025" fmla="*/ 350261 h 636721"/>
                <a:gd name="connsiteX1026" fmla="*/ 155742 w 429532"/>
                <a:gd name="connsiteY1026" fmla="*/ 350579 h 636721"/>
                <a:gd name="connsiteX1027" fmla="*/ 151985 w 429532"/>
                <a:gd name="connsiteY1027" fmla="*/ 346822 h 636721"/>
                <a:gd name="connsiteX1028" fmla="*/ 154596 w 429532"/>
                <a:gd name="connsiteY1028" fmla="*/ 343257 h 636721"/>
                <a:gd name="connsiteX1029" fmla="*/ 232531 w 429532"/>
                <a:gd name="connsiteY1029" fmla="*/ 309701 h 636721"/>
                <a:gd name="connsiteX1030" fmla="*/ 248958 w 429532"/>
                <a:gd name="connsiteY1030" fmla="*/ 322054 h 636721"/>
                <a:gd name="connsiteX1031" fmla="*/ 248385 w 429532"/>
                <a:gd name="connsiteY1031" fmla="*/ 325237 h 636721"/>
                <a:gd name="connsiteX1032" fmla="*/ 265513 w 429532"/>
                <a:gd name="connsiteY1032" fmla="*/ 351216 h 636721"/>
                <a:gd name="connsiteX1033" fmla="*/ 269779 w 429532"/>
                <a:gd name="connsiteY1033" fmla="*/ 356755 h 636721"/>
                <a:gd name="connsiteX1034" fmla="*/ 269588 w 429532"/>
                <a:gd name="connsiteY1034" fmla="*/ 358220 h 636721"/>
                <a:gd name="connsiteX1035" fmla="*/ 270670 w 429532"/>
                <a:gd name="connsiteY1035" fmla="*/ 358220 h 636721"/>
                <a:gd name="connsiteX1036" fmla="*/ 280858 w 429532"/>
                <a:gd name="connsiteY1036" fmla="*/ 352935 h 636721"/>
                <a:gd name="connsiteX1037" fmla="*/ 289263 w 429532"/>
                <a:gd name="connsiteY1037" fmla="*/ 352425 h 636721"/>
                <a:gd name="connsiteX1038" fmla="*/ 290090 w 429532"/>
                <a:gd name="connsiteY1038" fmla="*/ 354845 h 636721"/>
                <a:gd name="connsiteX1039" fmla="*/ 287607 w 429532"/>
                <a:gd name="connsiteY1039" fmla="*/ 361594 h 636721"/>
                <a:gd name="connsiteX1040" fmla="*/ 276465 w 429532"/>
                <a:gd name="connsiteY1040" fmla="*/ 361403 h 636721"/>
                <a:gd name="connsiteX1041" fmla="*/ 265067 w 429532"/>
                <a:gd name="connsiteY1041" fmla="*/ 372864 h 636721"/>
                <a:gd name="connsiteX1042" fmla="*/ 265131 w 429532"/>
                <a:gd name="connsiteY1042" fmla="*/ 374329 h 636721"/>
                <a:gd name="connsiteX1043" fmla="*/ 261820 w 429532"/>
                <a:gd name="connsiteY1043" fmla="*/ 380250 h 636721"/>
                <a:gd name="connsiteX1044" fmla="*/ 262711 w 429532"/>
                <a:gd name="connsiteY1044" fmla="*/ 383688 h 636721"/>
                <a:gd name="connsiteX1045" fmla="*/ 270034 w 429532"/>
                <a:gd name="connsiteY1045" fmla="*/ 378658 h 636721"/>
                <a:gd name="connsiteX1046" fmla="*/ 280412 w 429532"/>
                <a:gd name="connsiteY1046" fmla="*/ 368725 h 636721"/>
                <a:gd name="connsiteX1047" fmla="*/ 282895 w 429532"/>
                <a:gd name="connsiteY1047" fmla="*/ 369044 h 636721"/>
                <a:gd name="connsiteX1048" fmla="*/ 272835 w 429532"/>
                <a:gd name="connsiteY1048" fmla="*/ 380441 h 636721"/>
                <a:gd name="connsiteX1049" fmla="*/ 272899 w 429532"/>
                <a:gd name="connsiteY1049" fmla="*/ 381715 h 636721"/>
                <a:gd name="connsiteX1050" fmla="*/ 271753 w 429532"/>
                <a:gd name="connsiteY1050" fmla="*/ 384834 h 636721"/>
                <a:gd name="connsiteX1051" fmla="*/ 273472 w 429532"/>
                <a:gd name="connsiteY1051" fmla="*/ 388591 h 636721"/>
                <a:gd name="connsiteX1052" fmla="*/ 280476 w 429532"/>
                <a:gd name="connsiteY1052" fmla="*/ 382924 h 636721"/>
                <a:gd name="connsiteX1053" fmla="*/ 286716 w 429532"/>
                <a:gd name="connsiteY1053" fmla="*/ 382415 h 636721"/>
                <a:gd name="connsiteX1054" fmla="*/ 286270 w 429532"/>
                <a:gd name="connsiteY1054" fmla="*/ 379613 h 636721"/>
                <a:gd name="connsiteX1055" fmla="*/ 295312 w 429532"/>
                <a:gd name="connsiteY1055" fmla="*/ 370572 h 636721"/>
                <a:gd name="connsiteX1056" fmla="*/ 296649 w 429532"/>
                <a:gd name="connsiteY1056" fmla="*/ 370699 h 636721"/>
                <a:gd name="connsiteX1057" fmla="*/ 290472 w 429532"/>
                <a:gd name="connsiteY1057" fmla="*/ 377767 h 636721"/>
                <a:gd name="connsiteX1058" fmla="*/ 293465 w 429532"/>
                <a:gd name="connsiteY1058" fmla="*/ 383561 h 636721"/>
                <a:gd name="connsiteX1059" fmla="*/ 293465 w 429532"/>
                <a:gd name="connsiteY1059" fmla="*/ 383943 h 636721"/>
                <a:gd name="connsiteX1060" fmla="*/ 295757 w 429532"/>
                <a:gd name="connsiteY1060" fmla="*/ 388846 h 636721"/>
                <a:gd name="connsiteX1061" fmla="*/ 302761 w 429532"/>
                <a:gd name="connsiteY1061" fmla="*/ 383115 h 636721"/>
                <a:gd name="connsiteX1062" fmla="*/ 309956 w 429532"/>
                <a:gd name="connsiteY1062" fmla="*/ 382160 h 636721"/>
                <a:gd name="connsiteX1063" fmla="*/ 315305 w 429532"/>
                <a:gd name="connsiteY1063" fmla="*/ 374902 h 636721"/>
                <a:gd name="connsiteX1064" fmla="*/ 312503 w 429532"/>
                <a:gd name="connsiteY1064" fmla="*/ 369044 h 636721"/>
                <a:gd name="connsiteX1065" fmla="*/ 311866 w 429532"/>
                <a:gd name="connsiteY1065" fmla="*/ 353635 h 636721"/>
                <a:gd name="connsiteX1066" fmla="*/ 312694 w 429532"/>
                <a:gd name="connsiteY1066" fmla="*/ 353635 h 636721"/>
                <a:gd name="connsiteX1067" fmla="*/ 317852 w 429532"/>
                <a:gd name="connsiteY1067" fmla="*/ 356437 h 636721"/>
                <a:gd name="connsiteX1068" fmla="*/ 160518 w 429532"/>
                <a:gd name="connsiteY1068" fmla="*/ 421446 h 636721"/>
                <a:gd name="connsiteX1069" fmla="*/ 160518 w 429532"/>
                <a:gd name="connsiteY1069" fmla="*/ 418899 h 636721"/>
                <a:gd name="connsiteX1070" fmla="*/ 164083 w 429532"/>
                <a:gd name="connsiteY1070" fmla="*/ 415970 h 636721"/>
                <a:gd name="connsiteX1071" fmla="*/ 167712 w 429532"/>
                <a:gd name="connsiteY1071" fmla="*/ 419663 h 636721"/>
                <a:gd name="connsiteX1072" fmla="*/ 166757 w 429532"/>
                <a:gd name="connsiteY1072" fmla="*/ 422146 h 636721"/>
                <a:gd name="connsiteX1073" fmla="*/ 168859 w 429532"/>
                <a:gd name="connsiteY1073" fmla="*/ 422274 h 636721"/>
                <a:gd name="connsiteX1074" fmla="*/ 174080 w 429532"/>
                <a:gd name="connsiteY1074" fmla="*/ 421637 h 636721"/>
                <a:gd name="connsiteX1075" fmla="*/ 178537 w 429532"/>
                <a:gd name="connsiteY1075" fmla="*/ 415779 h 636721"/>
                <a:gd name="connsiteX1076" fmla="*/ 172488 w 429532"/>
                <a:gd name="connsiteY1076" fmla="*/ 409730 h 636721"/>
                <a:gd name="connsiteX1077" fmla="*/ 171915 w 429532"/>
                <a:gd name="connsiteY1077" fmla="*/ 409730 h 636721"/>
                <a:gd name="connsiteX1078" fmla="*/ 174653 w 429532"/>
                <a:gd name="connsiteY1078" fmla="*/ 409221 h 636721"/>
                <a:gd name="connsiteX1079" fmla="*/ 181657 w 429532"/>
                <a:gd name="connsiteY1079" fmla="*/ 416225 h 636721"/>
                <a:gd name="connsiteX1080" fmla="*/ 181657 w 429532"/>
                <a:gd name="connsiteY1080" fmla="*/ 416798 h 636721"/>
                <a:gd name="connsiteX1081" fmla="*/ 206425 w 429532"/>
                <a:gd name="connsiteY1081" fmla="*/ 403427 h 636721"/>
                <a:gd name="connsiteX1082" fmla="*/ 195919 w 429532"/>
                <a:gd name="connsiteY1082" fmla="*/ 404573 h 636721"/>
                <a:gd name="connsiteX1083" fmla="*/ 184076 w 429532"/>
                <a:gd name="connsiteY1083" fmla="*/ 403108 h 636721"/>
                <a:gd name="connsiteX1084" fmla="*/ 170005 w 429532"/>
                <a:gd name="connsiteY1084" fmla="*/ 401007 h 636721"/>
                <a:gd name="connsiteX1085" fmla="*/ 146828 w 429532"/>
                <a:gd name="connsiteY1085" fmla="*/ 419663 h 636721"/>
                <a:gd name="connsiteX1086" fmla="*/ 163637 w 429532"/>
                <a:gd name="connsiteY1086" fmla="*/ 437619 h 636721"/>
                <a:gd name="connsiteX1087" fmla="*/ 233995 w 429532"/>
                <a:gd name="connsiteY1087" fmla="*/ 424375 h 636721"/>
                <a:gd name="connsiteX1088" fmla="*/ 252906 w 429532"/>
                <a:gd name="connsiteY1088" fmla="*/ 411067 h 636721"/>
                <a:gd name="connsiteX1089" fmla="*/ 252588 w 429532"/>
                <a:gd name="connsiteY1089" fmla="*/ 408521 h 636721"/>
                <a:gd name="connsiteX1090" fmla="*/ 252588 w 429532"/>
                <a:gd name="connsiteY1090" fmla="*/ 408521 h 636721"/>
                <a:gd name="connsiteX1091" fmla="*/ 173252 w 429532"/>
                <a:gd name="connsiteY1091" fmla="*/ 428195 h 636721"/>
                <a:gd name="connsiteX1092" fmla="*/ 160518 w 429532"/>
                <a:gd name="connsiteY1092" fmla="*/ 421382 h 636721"/>
                <a:gd name="connsiteX1093" fmla="*/ 159817 w 429532"/>
                <a:gd name="connsiteY1093" fmla="*/ 367388 h 636721"/>
                <a:gd name="connsiteX1094" fmla="*/ 161154 w 429532"/>
                <a:gd name="connsiteY1094" fmla="*/ 367452 h 636721"/>
                <a:gd name="connsiteX1095" fmla="*/ 151603 w 429532"/>
                <a:gd name="connsiteY1095" fmla="*/ 376175 h 636721"/>
                <a:gd name="connsiteX1096" fmla="*/ 146892 w 429532"/>
                <a:gd name="connsiteY1096" fmla="*/ 382670 h 636721"/>
                <a:gd name="connsiteX1097" fmla="*/ 148038 w 429532"/>
                <a:gd name="connsiteY1097" fmla="*/ 386490 h 636721"/>
                <a:gd name="connsiteX1098" fmla="*/ 157016 w 429532"/>
                <a:gd name="connsiteY1098" fmla="*/ 380887 h 636721"/>
                <a:gd name="connsiteX1099" fmla="*/ 167458 w 429532"/>
                <a:gd name="connsiteY1099" fmla="*/ 371336 h 636721"/>
                <a:gd name="connsiteX1100" fmla="*/ 159690 w 429532"/>
                <a:gd name="connsiteY1100" fmla="*/ 382988 h 636721"/>
                <a:gd name="connsiteX1101" fmla="*/ 160836 w 429532"/>
                <a:gd name="connsiteY1101" fmla="*/ 388209 h 636721"/>
                <a:gd name="connsiteX1102" fmla="*/ 167458 w 429532"/>
                <a:gd name="connsiteY1102" fmla="*/ 383179 h 636721"/>
                <a:gd name="connsiteX1103" fmla="*/ 169686 w 429532"/>
                <a:gd name="connsiteY1103" fmla="*/ 383561 h 636721"/>
                <a:gd name="connsiteX1104" fmla="*/ 172806 w 429532"/>
                <a:gd name="connsiteY1104" fmla="*/ 384134 h 636721"/>
                <a:gd name="connsiteX1105" fmla="*/ 181975 w 429532"/>
                <a:gd name="connsiteY1105" fmla="*/ 374965 h 636721"/>
                <a:gd name="connsiteX1106" fmla="*/ 181529 w 429532"/>
                <a:gd name="connsiteY1106" fmla="*/ 372100 h 636721"/>
                <a:gd name="connsiteX1107" fmla="*/ 185668 w 429532"/>
                <a:gd name="connsiteY1107" fmla="*/ 377640 h 636721"/>
                <a:gd name="connsiteX1108" fmla="*/ 184649 w 429532"/>
                <a:gd name="connsiteY1108" fmla="*/ 380887 h 636721"/>
                <a:gd name="connsiteX1109" fmla="*/ 186750 w 429532"/>
                <a:gd name="connsiteY1109" fmla="*/ 381078 h 636721"/>
                <a:gd name="connsiteX1110" fmla="*/ 198339 w 429532"/>
                <a:gd name="connsiteY1110" fmla="*/ 370827 h 636721"/>
                <a:gd name="connsiteX1111" fmla="*/ 206234 w 429532"/>
                <a:gd name="connsiteY1111" fmla="*/ 364268 h 636721"/>
                <a:gd name="connsiteX1112" fmla="*/ 207826 w 429532"/>
                <a:gd name="connsiteY1112" fmla="*/ 372036 h 636721"/>
                <a:gd name="connsiteX1113" fmla="*/ 207826 w 429532"/>
                <a:gd name="connsiteY1113" fmla="*/ 373628 h 636721"/>
                <a:gd name="connsiteX1114" fmla="*/ 207062 w 429532"/>
                <a:gd name="connsiteY1114" fmla="*/ 374965 h 636721"/>
                <a:gd name="connsiteX1115" fmla="*/ 213620 w 429532"/>
                <a:gd name="connsiteY1115" fmla="*/ 368216 h 636721"/>
                <a:gd name="connsiteX1116" fmla="*/ 214384 w 429532"/>
                <a:gd name="connsiteY1116" fmla="*/ 366815 h 636721"/>
                <a:gd name="connsiteX1117" fmla="*/ 214448 w 429532"/>
                <a:gd name="connsiteY1117" fmla="*/ 365223 h 636721"/>
                <a:gd name="connsiteX1118" fmla="*/ 212538 w 429532"/>
                <a:gd name="connsiteY1118" fmla="*/ 355736 h 636721"/>
                <a:gd name="connsiteX1119" fmla="*/ 212601 w 429532"/>
                <a:gd name="connsiteY1119" fmla="*/ 354145 h 636721"/>
                <a:gd name="connsiteX1120" fmla="*/ 213365 w 429532"/>
                <a:gd name="connsiteY1120" fmla="*/ 352807 h 636721"/>
                <a:gd name="connsiteX1121" fmla="*/ 218523 w 429532"/>
                <a:gd name="connsiteY1121" fmla="*/ 347523 h 636721"/>
                <a:gd name="connsiteX1122" fmla="*/ 217759 w 429532"/>
                <a:gd name="connsiteY1122" fmla="*/ 348923 h 636721"/>
                <a:gd name="connsiteX1123" fmla="*/ 217759 w 429532"/>
                <a:gd name="connsiteY1123" fmla="*/ 350515 h 636721"/>
                <a:gd name="connsiteX1124" fmla="*/ 219669 w 429532"/>
                <a:gd name="connsiteY1124" fmla="*/ 360002 h 636721"/>
                <a:gd name="connsiteX1125" fmla="*/ 219669 w 429532"/>
                <a:gd name="connsiteY1125" fmla="*/ 361594 h 636721"/>
                <a:gd name="connsiteX1126" fmla="*/ 218905 w 429532"/>
                <a:gd name="connsiteY1126" fmla="*/ 362931 h 636721"/>
                <a:gd name="connsiteX1127" fmla="*/ 224763 w 429532"/>
                <a:gd name="connsiteY1127" fmla="*/ 356819 h 636721"/>
                <a:gd name="connsiteX1128" fmla="*/ 225527 w 429532"/>
                <a:gd name="connsiteY1128" fmla="*/ 355482 h 636721"/>
                <a:gd name="connsiteX1129" fmla="*/ 225527 w 429532"/>
                <a:gd name="connsiteY1129" fmla="*/ 353890 h 636721"/>
                <a:gd name="connsiteX1130" fmla="*/ 223617 w 429532"/>
                <a:gd name="connsiteY1130" fmla="*/ 344466 h 636721"/>
                <a:gd name="connsiteX1131" fmla="*/ 223680 w 429532"/>
                <a:gd name="connsiteY1131" fmla="*/ 342875 h 636721"/>
                <a:gd name="connsiteX1132" fmla="*/ 224444 w 429532"/>
                <a:gd name="connsiteY1132" fmla="*/ 341474 h 636721"/>
                <a:gd name="connsiteX1133" fmla="*/ 229602 w 429532"/>
                <a:gd name="connsiteY1133" fmla="*/ 336189 h 636721"/>
                <a:gd name="connsiteX1134" fmla="*/ 228838 w 429532"/>
                <a:gd name="connsiteY1134" fmla="*/ 337526 h 636721"/>
                <a:gd name="connsiteX1135" fmla="*/ 228838 w 429532"/>
                <a:gd name="connsiteY1135" fmla="*/ 339118 h 636721"/>
                <a:gd name="connsiteX1136" fmla="*/ 230812 w 429532"/>
                <a:gd name="connsiteY1136" fmla="*/ 348605 h 636721"/>
                <a:gd name="connsiteX1137" fmla="*/ 230748 w 429532"/>
                <a:gd name="connsiteY1137" fmla="*/ 350197 h 636721"/>
                <a:gd name="connsiteX1138" fmla="*/ 229984 w 429532"/>
                <a:gd name="connsiteY1138" fmla="*/ 351534 h 636721"/>
                <a:gd name="connsiteX1139" fmla="*/ 235842 w 429532"/>
                <a:gd name="connsiteY1139" fmla="*/ 345485 h 636721"/>
                <a:gd name="connsiteX1140" fmla="*/ 236606 w 429532"/>
                <a:gd name="connsiteY1140" fmla="*/ 344084 h 636721"/>
                <a:gd name="connsiteX1141" fmla="*/ 236606 w 429532"/>
                <a:gd name="connsiteY1141" fmla="*/ 342493 h 636721"/>
                <a:gd name="connsiteX1142" fmla="*/ 235651 w 429532"/>
                <a:gd name="connsiteY1142" fmla="*/ 337844 h 636721"/>
                <a:gd name="connsiteX1143" fmla="*/ 244374 w 429532"/>
                <a:gd name="connsiteY1143" fmla="*/ 326001 h 636721"/>
                <a:gd name="connsiteX1144" fmla="*/ 245138 w 429532"/>
                <a:gd name="connsiteY1144" fmla="*/ 322818 h 636721"/>
                <a:gd name="connsiteX1145" fmla="*/ 231003 w 429532"/>
                <a:gd name="connsiteY1145" fmla="*/ 313203 h 636721"/>
                <a:gd name="connsiteX1146" fmla="*/ 221197 w 429532"/>
                <a:gd name="connsiteY1146" fmla="*/ 315878 h 636721"/>
                <a:gd name="connsiteX1147" fmla="*/ 212410 w 429532"/>
                <a:gd name="connsiteY1147" fmla="*/ 323391 h 636721"/>
                <a:gd name="connsiteX1148" fmla="*/ 192163 w 429532"/>
                <a:gd name="connsiteY1148" fmla="*/ 330586 h 636721"/>
                <a:gd name="connsiteX1149" fmla="*/ 180001 w 429532"/>
                <a:gd name="connsiteY1149" fmla="*/ 350261 h 636721"/>
                <a:gd name="connsiteX1150" fmla="*/ 187515 w 429532"/>
                <a:gd name="connsiteY1150" fmla="*/ 350197 h 636721"/>
                <a:gd name="connsiteX1151" fmla="*/ 192417 w 429532"/>
                <a:gd name="connsiteY1151" fmla="*/ 348478 h 636721"/>
                <a:gd name="connsiteX1152" fmla="*/ 186941 w 429532"/>
                <a:gd name="connsiteY1152" fmla="*/ 352871 h 636721"/>
                <a:gd name="connsiteX1153" fmla="*/ 179237 w 429532"/>
                <a:gd name="connsiteY1153" fmla="*/ 360703 h 636721"/>
                <a:gd name="connsiteX1154" fmla="*/ 172233 w 429532"/>
                <a:gd name="connsiteY1154" fmla="*/ 361148 h 636721"/>
                <a:gd name="connsiteX1155" fmla="*/ 162682 w 429532"/>
                <a:gd name="connsiteY1155" fmla="*/ 358411 h 636721"/>
                <a:gd name="connsiteX1156" fmla="*/ 158989 w 429532"/>
                <a:gd name="connsiteY1156" fmla="*/ 357901 h 636721"/>
                <a:gd name="connsiteX1157" fmla="*/ 145236 w 429532"/>
                <a:gd name="connsiteY1157" fmla="*/ 370381 h 636721"/>
                <a:gd name="connsiteX1158" fmla="*/ 139378 w 429532"/>
                <a:gd name="connsiteY1158" fmla="*/ 377194 h 636721"/>
                <a:gd name="connsiteX1159" fmla="*/ 140333 w 429532"/>
                <a:gd name="connsiteY1159" fmla="*/ 380696 h 636721"/>
                <a:gd name="connsiteX1160" fmla="*/ 148802 w 429532"/>
                <a:gd name="connsiteY1160" fmla="*/ 375729 h 636721"/>
                <a:gd name="connsiteX1161" fmla="*/ 159881 w 429532"/>
                <a:gd name="connsiteY1161" fmla="*/ 367388 h 636721"/>
                <a:gd name="connsiteX1162" fmla="*/ 108943 w 429532"/>
                <a:gd name="connsiteY1162" fmla="*/ 454747 h 636721"/>
                <a:gd name="connsiteX1163" fmla="*/ 109643 w 429532"/>
                <a:gd name="connsiteY1163" fmla="*/ 445641 h 636721"/>
                <a:gd name="connsiteX1164" fmla="*/ 106842 w 429532"/>
                <a:gd name="connsiteY1164" fmla="*/ 448952 h 636721"/>
                <a:gd name="connsiteX1165" fmla="*/ 105568 w 429532"/>
                <a:gd name="connsiteY1165" fmla="*/ 446214 h 636721"/>
                <a:gd name="connsiteX1166" fmla="*/ 104613 w 429532"/>
                <a:gd name="connsiteY1166" fmla="*/ 445259 h 636721"/>
                <a:gd name="connsiteX1167" fmla="*/ 103849 w 429532"/>
                <a:gd name="connsiteY1167" fmla="*/ 445578 h 636721"/>
                <a:gd name="connsiteX1168" fmla="*/ 102703 w 429532"/>
                <a:gd name="connsiteY1168" fmla="*/ 445578 h 636721"/>
                <a:gd name="connsiteX1169" fmla="*/ 101557 w 429532"/>
                <a:gd name="connsiteY1169" fmla="*/ 445578 h 636721"/>
                <a:gd name="connsiteX1170" fmla="*/ 100793 w 429532"/>
                <a:gd name="connsiteY1170" fmla="*/ 445259 h 636721"/>
                <a:gd name="connsiteX1171" fmla="*/ 99838 w 429532"/>
                <a:gd name="connsiteY1171" fmla="*/ 446214 h 636721"/>
                <a:gd name="connsiteX1172" fmla="*/ 98564 w 429532"/>
                <a:gd name="connsiteY1172" fmla="*/ 448952 h 636721"/>
                <a:gd name="connsiteX1173" fmla="*/ 95763 w 429532"/>
                <a:gd name="connsiteY1173" fmla="*/ 445641 h 636721"/>
                <a:gd name="connsiteX1174" fmla="*/ 96463 w 429532"/>
                <a:gd name="connsiteY1174" fmla="*/ 454747 h 636721"/>
                <a:gd name="connsiteX1175" fmla="*/ 102703 w 429532"/>
                <a:gd name="connsiteY1175" fmla="*/ 454110 h 636721"/>
                <a:gd name="connsiteX1176" fmla="*/ 108943 w 429532"/>
                <a:gd name="connsiteY1176" fmla="*/ 454747 h 636721"/>
                <a:gd name="connsiteX1177" fmla="*/ 110217 w 429532"/>
                <a:gd name="connsiteY1177" fmla="*/ 463151 h 636721"/>
                <a:gd name="connsiteX1178" fmla="*/ 102703 w 429532"/>
                <a:gd name="connsiteY1178" fmla="*/ 458376 h 636721"/>
                <a:gd name="connsiteX1179" fmla="*/ 95254 w 429532"/>
                <a:gd name="connsiteY1179" fmla="*/ 463151 h 636721"/>
                <a:gd name="connsiteX1180" fmla="*/ 102703 w 429532"/>
                <a:gd name="connsiteY1180" fmla="*/ 465443 h 636721"/>
                <a:gd name="connsiteX1181" fmla="*/ 110217 w 429532"/>
                <a:gd name="connsiteY1181" fmla="*/ 463151 h 636721"/>
                <a:gd name="connsiteX1182" fmla="*/ 120977 w 429532"/>
                <a:gd name="connsiteY1182" fmla="*/ 437619 h 636721"/>
                <a:gd name="connsiteX1183" fmla="*/ 119767 w 429532"/>
                <a:gd name="connsiteY1183" fmla="*/ 439020 h 636721"/>
                <a:gd name="connsiteX1184" fmla="*/ 114928 w 429532"/>
                <a:gd name="connsiteY1184" fmla="*/ 445832 h 636721"/>
                <a:gd name="connsiteX1185" fmla="*/ 113145 w 429532"/>
                <a:gd name="connsiteY1185" fmla="*/ 457166 h 636721"/>
                <a:gd name="connsiteX1186" fmla="*/ 111299 w 429532"/>
                <a:gd name="connsiteY1186" fmla="*/ 469582 h 636721"/>
                <a:gd name="connsiteX1187" fmla="*/ 102767 w 429532"/>
                <a:gd name="connsiteY1187" fmla="*/ 469264 h 636721"/>
                <a:gd name="connsiteX1188" fmla="*/ 94171 w 429532"/>
                <a:gd name="connsiteY1188" fmla="*/ 469582 h 636721"/>
                <a:gd name="connsiteX1189" fmla="*/ 92325 w 429532"/>
                <a:gd name="connsiteY1189" fmla="*/ 457166 h 636721"/>
                <a:gd name="connsiteX1190" fmla="*/ 90605 w 429532"/>
                <a:gd name="connsiteY1190" fmla="*/ 445832 h 636721"/>
                <a:gd name="connsiteX1191" fmla="*/ 85766 w 429532"/>
                <a:gd name="connsiteY1191" fmla="*/ 439020 h 636721"/>
                <a:gd name="connsiteX1192" fmla="*/ 84557 w 429532"/>
                <a:gd name="connsiteY1192" fmla="*/ 437619 h 636721"/>
                <a:gd name="connsiteX1193" fmla="*/ 78253 w 429532"/>
                <a:gd name="connsiteY1193" fmla="*/ 417689 h 636721"/>
                <a:gd name="connsiteX1194" fmla="*/ 89396 w 429532"/>
                <a:gd name="connsiteY1194" fmla="*/ 433098 h 636721"/>
                <a:gd name="connsiteX1195" fmla="*/ 95317 w 429532"/>
                <a:gd name="connsiteY1195" fmla="*/ 441948 h 636721"/>
                <a:gd name="connsiteX1196" fmla="*/ 99965 w 429532"/>
                <a:gd name="connsiteY1196" fmla="*/ 440802 h 636721"/>
                <a:gd name="connsiteX1197" fmla="*/ 100093 w 429532"/>
                <a:gd name="connsiteY1197" fmla="*/ 437237 h 636721"/>
                <a:gd name="connsiteX1198" fmla="*/ 98119 w 429532"/>
                <a:gd name="connsiteY1198" fmla="*/ 431634 h 636721"/>
                <a:gd name="connsiteX1199" fmla="*/ 98692 w 429532"/>
                <a:gd name="connsiteY1199" fmla="*/ 431061 h 636721"/>
                <a:gd name="connsiteX1200" fmla="*/ 106906 w 429532"/>
                <a:gd name="connsiteY1200" fmla="*/ 431061 h 636721"/>
                <a:gd name="connsiteX1201" fmla="*/ 107479 w 429532"/>
                <a:gd name="connsiteY1201" fmla="*/ 431634 h 636721"/>
                <a:gd name="connsiteX1202" fmla="*/ 105505 w 429532"/>
                <a:gd name="connsiteY1202" fmla="*/ 437237 h 636721"/>
                <a:gd name="connsiteX1203" fmla="*/ 105632 w 429532"/>
                <a:gd name="connsiteY1203" fmla="*/ 440802 h 636721"/>
                <a:gd name="connsiteX1204" fmla="*/ 110280 w 429532"/>
                <a:gd name="connsiteY1204" fmla="*/ 441948 h 636721"/>
                <a:gd name="connsiteX1205" fmla="*/ 116202 w 429532"/>
                <a:gd name="connsiteY1205" fmla="*/ 433098 h 636721"/>
                <a:gd name="connsiteX1206" fmla="*/ 127344 w 429532"/>
                <a:gd name="connsiteY1206" fmla="*/ 417689 h 636721"/>
                <a:gd name="connsiteX1207" fmla="*/ 121041 w 429532"/>
                <a:gd name="connsiteY1207" fmla="*/ 437619 h 636721"/>
                <a:gd name="connsiteX1208" fmla="*/ 124352 w 429532"/>
                <a:gd name="connsiteY1208" fmla="*/ 414506 h 636721"/>
                <a:gd name="connsiteX1209" fmla="*/ 119576 w 429532"/>
                <a:gd name="connsiteY1209" fmla="*/ 420937 h 636721"/>
                <a:gd name="connsiteX1210" fmla="*/ 117220 w 429532"/>
                <a:gd name="connsiteY1210" fmla="*/ 420937 h 636721"/>
                <a:gd name="connsiteX1211" fmla="*/ 118176 w 429532"/>
                <a:gd name="connsiteY1211" fmla="*/ 423547 h 636721"/>
                <a:gd name="connsiteX1212" fmla="*/ 114101 w 429532"/>
                <a:gd name="connsiteY1212" fmla="*/ 427622 h 636721"/>
                <a:gd name="connsiteX1213" fmla="*/ 110025 w 429532"/>
                <a:gd name="connsiteY1213" fmla="*/ 423547 h 636721"/>
                <a:gd name="connsiteX1214" fmla="*/ 110981 w 429532"/>
                <a:gd name="connsiteY1214" fmla="*/ 420937 h 636721"/>
                <a:gd name="connsiteX1215" fmla="*/ 108561 w 429532"/>
                <a:gd name="connsiteY1215" fmla="*/ 420937 h 636721"/>
                <a:gd name="connsiteX1216" fmla="*/ 106587 w 429532"/>
                <a:gd name="connsiteY1216" fmla="*/ 422210 h 636721"/>
                <a:gd name="connsiteX1217" fmla="*/ 106587 w 429532"/>
                <a:gd name="connsiteY1217" fmla="*/ 418644 h 636721"/>
                <a:gd name="connsiteX1218" fmla="*/ 108879 w 429532"/>
                <a:gd name="connsiteY1218" fmla="*/ 416671 h 636721"/>
                <a:gd name="connsiteX1219" fmla="*/ 119576 w 429532"/>
                <a:gd name="connsiteY1219" fmla="*/ 416671 h 636721"/>
                <a:gd name="connsiteX1220" fmla="*/ 124415 w 429532"/>
                <a:gd name="connsiteY1220" fmla="*/ 414442 h 636721"/>
                <a:gd name="connsiteX1221" fmla="*/ 123015 w 429532"/>
                <a:gd name="connsiteY1221" fmla="*/ 409412 h 636721"/>
                <a:gd name="connsiteX1222" fmla="*/ 119258 w 429532"/>
                <a:gd name="connsiteY1222" fmla="*/ 409412 h 636721"/>
                <a:gd name="connsiteX1223" fmla="*/ 115056 w 429532"/>
                <a:gd name="connsiteY1223" fmla="*/ 407374 h 636721"/>
                <a:gd name="connsiteX1224" fmla="*/ 110790 w 429532"/>
                <a:gd name="connsiteY1224" fmla="*/ 401835 h 636721"/>
                <a:gd name="connsiteX1225" fmla="*/ 108625 w 429532"/>
                <a:gd name="connsiteY1225" fmla="*/ 399925 h 636721"/>
                <a:gd name="connsiteX1226" fmla="*/ 112827 w 429532"/>
                <a:gd name="connsiteY1226" fmla="*/ 399925 h 636721"/>
                <a:gd name="connsiteX1227" fmla="*/ 116074 w 429532"/>
                <a:gd name="connsiteY1227" fmla="*/ 401580 h 636721"/>
                <a:gd name="connsiteX1228" fmla="*/ 120531 w 429532"/>
                <a:gd name="connsiteY1228" fmla="*/ 407247 h 636721"/>
                <a:gd name="connsiteX1229" fmla="*/ 123015 w 429532"/>
                <a:gd name="connsiteY1229" fmla="*/ 409412 h 636721"/>
                <a:gd name="connsiteX1230" fmla="*/ 103531 w 429532"/>
                <a:gd name="connsiteY1230" fmla="*/ 400243 h 636721"/>
                <a:gd name="connsiteX1231" fmla="*/ 109007 w 429532"/>
                <a:gd name="connsiteY1231" fmla="*/ 407884 h 636721"/>
                <a:gd name="connsiteX1232" fmla="*/ 111872 w 429532"/>
                <a:gd name="connsiteY1232" fmla="*/ 410303 h 636721"/>
                <a:gd name="connsiteX1233" fmla="*/ 106906 w 429532"/>
                <a:gd name="connsiteY1233" fmla="*/ 410303 h 636721"/>
                <a:gd name="connsiteX1234" fmla="*/ 103022 w 429532"/>
                <a:gd name="connsiteY1234" fmla="*/ 408011 h 636721"/>
                <a:gd name="connsiteX1235" fmla="*/ 98756 w 429532"/>
                <a:gd name="connsiteY1235" fmla="*/ 401453 h 636721"/>
                <a:gd name="connsiteX1236" fmla="*/ 94617 w 429532"/>
                <a:gd name="connsiteY1236" fmla="*/ 397696 h 636721"/>
                <a:gd name="connsiteX1237" fmla="*/ 99265 w 429532"/>
                <a:gd name="connsiteY1237" fmla="*/ 397696 h 636721"/>
                <a:gd name="connsiteX1238" fmla="*/ 103722 w 429532"/>
                <a:gd name="connsiteY1238" fmla="*/ 400179 h 636721"/>
                <a:gd name="connsiteX1239" fmla="*/ 91370 w 429532"/>
                <a:gd name="connsiteY1239" fmla="*/ 401517 h 636721"/>
                <a:gd name="connsiteX1240" fmla="*/ 95827 w 429532"/>
                <a:gd name="connsiteY1240" fmla="*/ 407183 h 636721"/>
                <a:gd name="connsiteX1241" fmla="*/ 98310 w 429532"/>
                <a:gd name="connsiteY1241" fmla="*/ 409348 h 636721"/>
                <a:gd name="connsiteX1242" fmla="*/ 94617 w 429532"/>
                <a:gd name="connsiteY1242" fmla="*/ 409348 h 636721"/>
                <a:gd name="connsiteX1243" fmla="*/ 90414 w 429532"/>
                <a:gd name="connsiteY1243" fmla="*/ 407311 h 636721"/>
                <a:gd name="connsiteX1244" fmla="*/ 86148 w 429532"/>
                <a:gd name="connsiteY1244" fmla="*/ 401771 h 636721"/>
                <a:gd name="connsiteX1245" fmla="*/ 83984 w 429532"/>
                <a:gd name="connsiteY1245" fmla="*/ 399861 h 636721"/>
                <a:gd name="connsiteX1246" fmla="*/ 88186 w 429532"/>
                <a:gd name="connsiteY1246" fmla="*/ 399861 h 636721"/>
                <a:gd name="connsiteX1247" fmla="*/ 91433 w 429532"/>
                <a:gd name="connsiteY1247" fmla="*/ 401517 h 636721"/>
                <a:gd name="connsiteX1248" fmla="*/ 88759 w 429532"/>
                <a:gd name="connsiteY1248" fmla="*/ 420809 h 636721"/>
                <a:gd name="connsiteX1249" fmla="*/ 86403 w 429532"/>
                <a:gd name="connsiteY1249" fmla="*/ 420809 h 636721"/>
                <a:gd name="connsiteX1250" fmla="*/ 81628 w 429532"/>
                <a:gd name="connsiteY1250" fmla="*/ 414378 h 636721"/>
                <a:gd name="connsiteX1251" fmla="*/ 86467 w 429532"/>
                <a:gd name="connsiteY1251" fmla="*/ 416607 h 636721"/>
                <a:gd name="connsiteX1252" fmla="*/ 97164 w 429532"/>
                <a:gd name="connsiteY1252" fmla="*/ 416607 h 636721"/>
                <a:gd name="connsiteX1253" fmla="*/ 99456 w 429532"/>
                <a:gd name="connsiteY1253" fmla="*/ 418581 h 636721"/>
                <a:gd name="connsiteX1254" fmla="*/ 99456 w 429532"/>
                <a:gd name="connsiteY1254" fmla="*/ 422146 h 636721"/>
                <a:gd name="connsiteX1255" fmla="*/ 97482 w 429532"/>
                <a:gd name="connsiteY1255" fmla="*/ 420873 h 636721"/>
                <a:gd name="connsiteX1256" fmla="*/ 95063 w 429532"/>
                <a:gd name="connsiteY1256" fmla="*/ 420873 h 636721"/>
                <a:gd name="connsiteX1257" fmla="*/ 96018 w 429532"/>
                <a:gd name="connsiteY1257" fmla="*/ 423483 h 636721"/>
                <a:gd name="connsiteX1258" fmla="*/ 91943 w 429532"/>
                <a:gd name="connsiteY1258" fmla="*/ 427559 h 636721"/>
                <a:gd name="connsiteX1259" fmla="*/ 87868 w 429532"/>
                <a:gd name="connsiteY1259" fmla="*/ 423483 h 636721"/>
                <a:gd name="connsiteX1260" fmla="*/ 88823 w 429532"/>
                <a:gd name="connsiteY1260" fmla="*/ 420873 h 636721"/>
                <a:gd name="connsiteX1261" fmla="*/ 75643 w 429532"/>
                <a:gd name="connsiteY1261" fmla="*/ 471811 h 636721"/>
                <a:gd name="connsiteX1262" fmla="*/ 76916 w 429532"/>
                <a:gd name="connsiteY1262" fmla="*/ 469264 h 636721"/>
                <a:gd name="connsiteX1263" fmla="*/ 77234 w 429532"/>
                <a:gd name="connsiteY1263" fmla="*/ 467736 h 636721"/>
                <a:gd name="connsiteX1264" fmla="*/ 76852 w 429532"/>
                <a:gd name="connsiteY1264" fmla="*/ 466207 h 636721"/>
                <a:gd name="connsiteX1265" fmla="*/ 80418 w 429532"/>
                <a:gd name="connsiteY1265" fmla="*/ 472575 h 636721"/>
                <a:gd name="connsiteX1266" fmla="*/ 80800 w 429532"/>
                <a:gd name="connsiteY1266" fmla="*/ 474103 h 636721"/>
                <a:gd name="connsiteX1267" fmla="*/ 80482 w 429532"/>
                <a:gd name="connsiteY1267" fmla="*/ 475631 h 636721"/>
                <a:gd name="connsiteX1268" fmla="*/ 80163 w 429532"/>
                <a:gd name="connsiteY1268" fmla="*/ 476268 h 636721"/>
                <a:gd name="connsiteX1269" fmla="*/ 78189 w 429532"/>
                <a:gd name="connsiteY1269" fmla="*/ 493013 h 636721"/>
                <a:gd name="connsiteX1270" fmla="*/ 71759 w 429532"/>
                <a:gd name="connsiteY1270" fmla="*/ 482635 h 636721"/>
                <a:gd name="connsiteX1271" fmla="*/ 66410 w 429532"/>
                <a:gd name="connsiteY1271" fmla="*/ 455765 h 636721"/>
                <a:gd name="connsiteX1272" fmla="*/ 70039 w 429532"/>
                <a:gd name="connsiteY1272" fmla="*/ 451563 h 636721"/>
                <a:gd name="connsiteX1273" fmla="*/ 70740 w 429532"/>
                <a:gd name="connsiteY1273" fmla="*/ 450162 h 636721"/>
                <a:gd name="connsiteX1274" fmla="*/ 70740 w 429532"/>
                <a:gd name="connsiteY1274" fmla="*/ 448634 h 636721"/>
                <a:gd name="connsiteX1275" fmla="*/ 72650 w 429532"/>
                <a:gd name="connsiteY1275" fmla="*/ 455702 h 636721"/>
                <a:gd name="connsiteX1276" fmla="*/ 72650 w 429532"/>
                <a:gd name="connsiteY1276" fmla="*/ 457293 h 636721"/>
                <a:gd name="connsiteX1277" fmla="*/ 71950 w 429532"/>
                <a:gd name="connsiteY1277" fmla="*/ 458694 h 636721"/>
                <a:gd name="connsiteX1278" fmla="*/ 70867 w 429532"/>
                <a:gd name="connsiteY1278" fmla="*/ 459968 h 636721"/>
                <a:gd name="connsiteX1279" fmla="*/ 73923 w 429532"/>
                <a:gd name="connsiteY1279" fmla="*/ 475313 h 636721"/>
                <a:gd name="connsiteX1280" fmla="*/ 75579 w 429532"/>
                <a:gd name="connsiteY1280" fmla="*/ 471874 h 636721"/>
                <a:gd name="connsiteX1281" fmla="*/ 318297 w 429532"/>
                <a:gd name="connsiteY1281" fmla="*/ 498298 h 636721"/>
                <a:gd name="connsiteX1282" fmla="*/ 318870 w 429532"/>
                <a:gd name="connsiteY1282" fmla="*/ 495242 h 636721"/>
                <a:gd name="connsiteX1283" fmla="*/ 310848 w 429532"/>
                <a:gd name="connsiteY1283" fmla="*/ 487219 h 636721"/>
                <a:gd name="connsiteX1284" fmla="*/ 302761 w 429532"/>
                <a:gd name="connsiteY1284" fmla="*/ 487219 h 636721"/>
                <a:gd name="connsiteX1285" fmla="*/ 301233 w 429532"/>
                <a:gd name="connsiteY1285" fmla="*/ 486837 h 636721"/>
                <a:gd name="connsiteX1286" fmla="*/ 300087 w 429532"/>
                <a:gd name="connsiteY1286" fmla="*/ 485755 h 636721"/>
                <a:gd name="connsiteX1287" fmla="*/ 296012 w 429532"/>
                <a:gd name="connsiteY1287" fmla="*/ 479770 h 636721"/>
                <a:gd name="connsiteX1288" fmla="*/ 297158 w 429532"/>
                <a:gd name="connsiteY1288" fmla="*/ 480788 h 636721"/>
                <a:gd name="connsiteX1289" fmla="*/ 298686 w 429532"/>
                <a:gd name="connsiteY1289" fmla="*/ 481170 h 636721"/>
                <a:gd name="connsiteX1290" fmla="*/ 309383 w 429532"/>
                <a:gd name="connsiteY1290" fmla="*/ 481170 h 636721"/>
                <a:gd name="connsiteX1291" fmla="*/ 310911 w 429532"/>
                <a:gd name="connsiteY1291" fmla="*/ 481552 h 636721"/>
                <a:gd name="connsiteX1292" fmla="*/ 312057 w 429532"/>
                <a:gd name="connsiteY1292" fmla="*/ 482571 h 636721"/>
                <a:gd name="connsiteX1293" fmla="*/ 307155 w 429532"/>
                <a:gd name="connsiteY1293" fmla="*/ 475376 h 636721"/>
                <a:gd name="connsiteX1294" fmla="*/ 305945 w 429532"/>
                <a:gd name="connsiteY1294" fmla="*/ 474294 h 636721"/>
                <a:gd name="connsiteX1295" fmla="*/ 304417 w 429532"/>
                <a:gd name="connsiteY1295" fmla="*/ 473912 h 636721"/>
                <a:gd name="connsiteX1296" fmla="*/ 293847 w 429532"/>
                <a:gd name="connsiteY1296" fmla="*/ 473912 h 636721"/>
                <a:gd name="connsiteX1297" fmla="*/ 292319 w 429532"/>
                <a:gd name="connsiteY1297" fmla="*/ 473530 h 636721"/>
                <a:gd name="connsiteX1298" fmla="*/ 291109 w 429532"/>
                <a:gd name="connsiteY1298" fmla="*/ 472447 h 636721"/>
                <a:gd name="connsiteX1299" fmla="*/ 286525 w 429532"/>
                <a:gd name="connsiteY1299" fmla="*/ 465698 h 636721"/>
                <a:gd name="connsiteX1300" fmla="*/ 287671 w 429532"/>
                <a:gd name="connsiteY1300" fmla="*/ 466781 h 636721"/>
                <a:gd name="connsiteX1301" fmla="*/ 289199 w 429532"/>
                <a:gd name="connsiteY1301" fmla="*/ 467163 h 636721"/>
                <a:gd name="connsiteX1302" fmla="*/ 299832 w 429532"/>
                <a:gd name="connsiteY1302" fmla="*/ 467163 h 636721"/>
                <a:gd name="connsiteX1303" fmla="*/ 301360 w 429532"/>
                <a:gd name="connsiteY1303" fmla="*/ 467545 h 636721"/>
                <a:gd name="connsiteX1304" fmla="*/ 302506 w 429532"/>
                <a:gd name="connsiteY1304" fmla="*/ 468563 h 636721"/>
                <a:gd name="connsiteX1305" fmla="*/ 297604 w 429532"/>
                <a:gd name="connsiteY1305" fmla="*/ 461368 h 636721"/>
                <a:gd name="connsiteX1306" fmla="*/ 296394 w 429532"/>
                <a:gd name="connsiteY1306" fmla="*/ 460286 h 636721"/>
                <a:gd name="connsiteX1307" fmla="*/ 294866 w 429532"/>
                <a:gd name="connsiteY1307" fmla="*/ 459904 h 636721"/>
                <a:gd name="connsiteX1308" fmla="*/ 286397 w 429532"/>
                <a:gd name="connsiteY1308" fmla="*/ 459904 h 636721"/>
                <a:gd name="connsiteX1309" fmla="*/ 284869 w 429532"/>
                <a:gd name="connsiteY1309" fmla="*/ 459522 h 636721"/>
                <a:gd name="connsiteX1310" fmla="*/ 283723 w 429532"/>
                <a:gd name="connsiteY1310" fmla="*/ 458503 h 636721"/>
                <a:gd name="connsiteX1311" fmla="*/ 278056 w 429532"/>
                <a:gd name="connsiteY1311" fmla="*/ 450162 h 636721"/>
                <a:gd name="connsiteX1312" fmla="*/ 300660 w 429532"/>
                <a:gd name="connsiteY1312" fmla="*/ 433989 h 636721"/>
                <a:gd name="connsiteX1313" fmla="*/ 276019 w 429532"/>
                <a:gd name="connsiteY1313" fmla="*/ 409730 h 636721"/>
                <a:gd name="connsiteX1314" fmla="*/ 271243 w 429532"/>
                <a:gd name="connsiteY1314" fmla="*/ 404191 h 636721"/>
                <a:gd name="connsiteX1315" fmla="*/ 274873 w 429532"/>
                <a:gd name="connsiteY1315" fmla="*/ 398970 h 636721"/>
                <a:gd name="connsiteX1316" fmla="*/ 269206 w 429532"/>
                <a:gd name="connsiteY1316" fmla="*/ 397824 h 636721"/>
                <a:gd name="connsiteX1317" fmla="*/ 256408 w 429532"/>
                <a:gd name="connsiteY1317" fmla="*/ 409157 h 636721"/>
                <a:gd name="connsiteX1318" fmla="*/ 256981 w 429532"/>
                <a:gd name="connsiteY1318" fmla="*/ 412405 h 636721"/>
                <a:gd name="connsiteX1319" fmla="*/ 236287 w 429532"/>
                <a:gd name="connsiteY1319" fmla="*/ 428450 h 636721"/>
                <a:gd name="connsiteX1320" fmla="*/ 254816 w 429532"/>
                <a:gd name="connsiteY1320" fmla="*/ 426030 h 636721"/>
                <a:gd name="connsiteX1321" fmla="*/ 254816 w 429532"/>
                <a:gd name="connsiteY1321" fmla="*/ 425139 h 636721"/>
                <a:gd name="connsiteX1322" fmla="*/ 263475 w 429532"/>
                <a:gd name="connsiteY1322" fmla="*/ 416480 h 636721"/>
                <a:gd name="connsiteX1323" fmla="*/ 263603 w 429532"/>
                <a:gd name="connsiteY1323" fmla="*/ 416480 h 636721"/>
                <a:gd name="connsiteX1324" fmla="*/ 258764 w 429532"/>
                <a:gd name="connsiteY1324" fmla="*/ 423101 h 636721"/>
                <a:gd name="connsiteX1325" fmla="*/ 263221 w 429532"/>
                <a:gd name="connsiteY1325" fmla="*/ 427622 h 636721"/>
                <a:gd name="connsiteX1326" fmla="*/ 265831 w 429532"/>
                <a:gd name="connsiteY1326" fmla="*/ 426794 h 636721"/>
                <a:gd name="connsiteX1327" fmla="*/ 265577 w 429532"/>
                <a:gd name="connsiteY1327" fmla="*/ 425012 h 636721"/>
                <a:gd name="connsiteX1328" fmla="*/ 271816 w 429532"/>
                <a:gd name="connsiteY1328" fmla="*/ 418772 h 636721"/>
                <a:gd name="connsiteX1329" fmla="*/ 272708 w 429532"/>
                <a:gd name="connsiteY1329" fmla="*/ 418772 h 636721"/>
                <a:gd name="connsiteX1330" fmla="*/ 268697 w 429532"/>
                <a:gd name="connsiteY1330" fmla="*/ 425075 h 636721"/>
                <a:gd name="connsiteX1331" fmla="*/ 275637 w 429532"/>
                <a:gd name="connsiteY1331" fmla="*/ 432016 h 636721"/>
                <a:gd name="connsiteX1332" fmla="*/ 276847 w 429532"/>
                <a:gd name="connsiteY1332" fmla="*/ 431952 h 636721"/>
                <a:gd name="connsiteX1333" fmla="*/ 276656 w 429532"/>
                <a:gd name="connsiteY1333" fmla="*/ 430678 h 636721"/>
                <a:gd name="connsiteX1334" fmla="*/ 281622 w 429532"/>
                <a:gd name="connsiteY1334" fmla="*/ 425648 h 636721"/>
                <a:gd name="connsiteX1335" fmla="*/ 286652 w 429532"/>
                <a:gd name="connsiteY1335" fmla="*/ 430678 h 636721"/>
                <a:gd name="connsiteX1336" fmla="*/ 275127 w 429532"/>
                <a:gd name="connsiteY1336" fmla="*/ 435836 h 636721"/>
                <a:gd name="connsiteX1337" fmla="*/ 235778 w 429532"/>
                <a:gd name="connsiteY1337" fmla="*/ 431825 h 636721"/>
                <a:gd name="connsiteX1338" fmla="*/ 165420 w 429532"/>
                <a:gd name="connsiteY1338" fmla="*/ 444050 h 636721"/>
                <a:gd name="connsiteX1339" fmla="*/ 145491 w 429532"/>
                <a:gd name="connsiteY1339" fmla="*/ 440930 h 636721"/>
                <a:gd name="connsiteX1340" fmla="*/ 147210 w 429532"/>
                <a:gd name="connsiteY1340" fmla="*/ 443031 h 636721"/>
                <a:gd name="connsiteX1341" fmla="*/ 148483 w 429532"/>
                <a:gd name="connsiteY1341" fmla="*/ 457293 h 636721"/>
                <a:gd name="connsiteX1342" fmla="*/ 139060 w 429532"/>
                <a:gd name="connsiteY1342" fmla="*/ 442776 h 636721"/>
                <a:gd name="connsiteX1343" fmla="*/ 136895 w 429532"/>
                <a:gd name="connsiteY1343" fmla="*/ 438701 h 636721"/>
                <a:gd name="connsiteX1344" fmla="*/ 138169 w 429532"/>
                <a:gd name="connsiteY1344" fmla="*/ 431506 h 636721"/>
                <a:gd name="connsiteX1345" fmla="*/ 138296 w 429532"/>
                <a:gd name="connsiteY1345" fmla="*/ 433034 h 636721"/>
                <a:gd name="connsiteX1346" fmla="*/ 139124 w 429532"/>
                <a:gd name="connsiteY1346" fmla="*/ 434371 h 636721"/>
                <a:gd name="connsiteX1347" fmla="*/ 141798 w 429532"/>
                <a:gd name="connsiteY1347" fmla="*/ 436982 h 636721"/>
                <a:gd name="connsiteX1348" fmla="*/ 136831 w 429532"/>
                <a:gd name="connsiteY1348" fmla="*/ 416671 h 636721"/>
                <a:gd name="connsiteX1349" fmla="*/ 137723 w 429532"/>
                <a:gd name="connsiteY1349" fmla="*/ 400944 h 636721"/>
                <a:gd name="connsiteX1350" fmla="*/ 133457 w 429532"/>
                <a:gd name="connsiteY1350" fmla="*/ 407693 h 636721"/>
                <a:gd name="connsiteX1351" fmla="*/ 131228 w 429532"/>
                <a:gd name="connsiteY1351" fmla="*/ 415779 h 636721"/>
                <a:gd name="connsiteX1352" fmla="*/ 126708 w 429532"/>
                <a:gd name="connsiteY1352" fmla="*/ 405910 h 636721"/>
                <a:gd name="connsiteX1353" fmla="*/ 136768 w 429532"/>
                <a:gd name="connsiteY1353" fmla="*/ 398397 h 636721"/>
                <a:gd name="connsiteX1354" fmla="*/ 126517 w 429532"/>
                <a:gd name="connsiteY1354" fmla="*/ 398397 h 636721"/>
                <a:gd name="connsiteX1355" fmla="*/ 116138 w 429532"/>
                <a:gd name="connsiteY1355" fmla="*/ 393940 h 636721"/>
                <a:gd name="connsiteX1356" fmla="*/ 103022 w 429532"/>
                <a:gd name="connsiteY1356" fmla="*/ 390119 h 636721"/>
                <a:gd name="connsiteX1357" fmla="*/ 89969 w 429532"/>
                <a:gd name="connsiteY1357" fmla="*/ 393940 h 636721"/>
                <a:gd name="connsiteX1358" fmla="*/ 79590 w 429532"/>
                <a:gd name="connsiteY1358" fmla="*/ 398397 h 636721"/>
                <a:gd name="connsiteX1359" fmla="*/ 69275 w 429532"/>
                <a:gd name="connsiteY1359" fmla="*/ 398397 h 636721"/>
                <a:gd name="connsiteX1360" fmla="*/ 79336 w 429532"/>
                <a:gd name="connsiteY1360" fmla="*/ 405910 h 636721"/>
                <a:gd name="connsiteX1361" fmla="*/ 74815 w 429532"/>
                <a:gd name="connsiteY1361" fmla="*/ 415779 h 636721"/>
                <a:gd name="connsiteX1362" fmla="*/ 72586 w 429532"/>
                <a:gd name="connsiteY1362" fmla="*/ 407693 h 636721"/>
                <a:gd name="connsiteX1363" fmla="*/ 68320 w 429532"/>
                <a:gd name="connsiteY1363" fmla="*/ 400944 h 636721"/>
                <a:gd name="connsiteX1364" fmla="*/ 69212 w 429532"/>
                <a:gd name="connsiteY1364" fmla="*/ 416671 h 636721"/>
                <a:gd name="connsiteX1365" fmla="*/ 64245 w 429532"/>
                <a:gd name="connsiteY1365" fmla="*/ 436982 h 636721"/>
                <a:gd name="connsiteX1366" fmla="*/ 66919 w 429532"/>
                <a:gd name="connsiteY1366" fmla="*/ 434371 h 636721"/>
                <a:gd name="connsiteX1367" fmla="*/ 67747 w 429532"/>
                <a:gd name="connsiteY1367" fmla="*/ 433034 h 636721"/>
                <a:gd name="connsiteX1368" fmla="*/ 67811 w 429532"/>
                <a:gd name="connsiteY1368" fmla="*/ 431506 h 636721"/>
                <a:gd name="connsiteX1369" fmla="*/ 69084 w 429532"/>
                <a:gd name="connsiteY1369" fmla="*/ 438701 h 636721"/>
                <a:gd name="connsiteX1370" fmla="*/ 66919 w 429532"/>
                <a:gd name="connsiteY1370" fmla="*/ 442776 h 636721"/>
                <a:gd name="connsiteX1371" fmla="*/ 57496 w 429532"/>
                <a:gd name="connsiteY1371" fmla="*/ 457293 h 636721"/>
                <a:gd name="connsiteX1372" fmla="*/ 58769 w 429532"/>
                <a:gd name="connsiteY1372" fmla="*/ 443031 h 636721"/>
                <a:gd name="connsiteX1373" fmla="*/ 43170 w 429532"/>
                <a:gd name="connsiteY1373" fmla="*/ 430042 h 636721"/>
                <a:gd name="connsiteX1374" fmla="*/ 43233 w 429532"/>
                <a:gd name="connsiteY1374" fmla="*/ 420236 h 636721"/>
                <a:gd name="connsiteX1375" fmla="*/ 43170 w 429532"/>
                <a:gd name="connsiteY1375" fmla="*/ 402917 h 636721"/>
                <a:gd name="connsiteX1376" fmla="*/ 43170 w 429532"/>
                <a:gd name="connsiteY1376" fmla="*/ 401899 h 636721"/>
                <a:gd name="connsiteX1377" fmla="*/ 36357 w 429532"/>
                <a:gd name="connsiteY1377" fmla="*/ 393621 h 636721"/>
                <a:gd name="connsiteX1378" fmla="*/ 37503 w 429532"/>
                <a:gd name="connsiteY1378" fmla="*/ 397505 h 636721"/>
                <a:gd name="connsiteX1379" fmla="*/ 36038 w 429532"/>
                <a:gd name="connsiteY1379" fmla="*/ 401899 h 636721"/>
                <a:gd name="connsiteX1380" fmla="*/ 37248 w 429532"/>
                <a:gd name="connsiteY1380" fmla="*/ 405528 h 636721"/>
                <a:gd name="connsiteX1381" fmla="*/ 35147 w 429532"/>
                <a:gd name="connsiteY1381" fmla="*/ 410112 h 636721"/>
                <a:gd name="connsiteX1382" fmla="*/ 35338 w 429532"/>
                <a:gd name="connsiteY1382" fmla="*/ 408138 h 636721"/>
                <a:gd name="connsiteX1383" fmla="*/ 29162 w 429532"/>
                <a:gd name="connsiteY1383" fmla="*/ 399352 h 636721"/>
                <a:gd name="connsiteX1384" fmla="*/ 22667 w 429532"/>
                <a:gd name="connsiteY1384" fmla="*/ 393940 h 636721"/>
                <a:gd name="connsiteX1385" fmla="*/ 17892 w 429532"/>
                <a:gd name="connsiteY1385" fmla="*/ 395977 h 636721"/>
                <a:gd name="connsiteX1386" fmla="*/ 22667 w 429532"/>
                <a:gd name="connsiteY1386" fmla="*/ 400625 h 636721"/>
                <a:gd name="connsiteX1387" fmla="*/ 19866 w 429532"/>
                <a:gd name="connsiteY1387" fmla="*/ 404191 h 636721"/>
                <a:gd name="connsiteX1388" fmla="*/ 20057 w 429532"/>
                <a:gd name="connsiteY1388" fmla="*/ 404191 h 636721"/>
                <a:gd name="connsiteX1389" fmla="*/ 27888 w 429532"/>
                <a:gd name="connsiteY1389" fmla="*/ 412022 h 636721"/>
                <a:gd name="connsiteX1390" fmla="*/ 27761 w 429532"/>
                <a:gd name="connsiteY1390" fmla="*/ 413487 h 636721"/>
                <a:gd name="connsiteX1391" fmla="*/ 25341 w 429532"/>
                <a:gd name="connsiteY1391" fmla="*/ 408775 h 636721"/>
                <a:gd name="connsiteX1392" fmla="*/ 16109 w 429532"/>
                <a:gd name="connsiteY1392" fmla="*/ 407120 h 636721"/>
                <a:gd name="connsiteX1393" fmla="*/ 10952 w 429532"/>
                <a:gd name="connsiteY1393" fmla="*/ 404636 h 636721"/>
                <a:gd name="connsiteX1394" fmla="*/ 5348 w 429532"/>
                <a:gd name="connsiteY1394" fmla="*/ 407756 h 636721"/>
                <a:gd name="connsiteX1395" fmla="*/ 11143 w 429532"/>
                <a:gd name="connsiteY1395" fmla="*/ 410876 h 636721"/>
                <a:gd name="connsiteX1396" fmla="*/ 11143 w 429532"/>
                <a:gd name="connsiteY1396" fmla="*/ 424630 h 636721"/>
                <a:gd name="connsiteX1397" fmla="*/ 20057 w 429532"/>
                <a:gd name="connsiteY1397" fmla="*/ 426412 h 636721"/>
                <a:gd name="connsiteX1398" fmla="*/ 20693 w 429532"/>
                <a:gd name="connsiteY1398" fmla="*/ 426285 h 636721"/>
                <a:gd name="connsiteX1399" fmla="*/ 22795 w 429532"/>
                <a:gd name="connsiteY1399" fmla="*/ 428386 h 636721"/>
                <a:gd name="connsiteX1400" fmla="*/ 20693 w 429532"/>
                <a:gd name="connsiteY1400" fmla="*/ 430487 h 636721"/>
                <a:gd name="connsiteX1401" fmla="*/ 19356 w 429532"/>
                <a:gd name="connsiteY1401" fmla="*/ 430042 h 636721"/>
                <a:gd name="connsiteX1402" fmla="*/ 16427 w 429532"/>
                <a:gd name="connsiteY1402" fmla="*/ 428959 h 636721"/>
                <a:gd name="connsiteX1403" fmla="*/ 11843 w 429532"/>
                <a:gd name="connsiteY1403" fmla="*/ 433544 h 636721"/>
                <a:gd name="connsiteX1404" fmla="*/ 11843 w 429532"/>
                <a:gd name="connsiteY1404" fmla="*/ 434117 h 636721"/>
                <a:gd name="connsiteX1405" fmla="*/ 10506 w 429532"/>
                <a:gd name="connsiteY1405" fmla="*/ 434308 h 636721"/>
                <a:gd name="connsiteX1406" fmla="*/ 7322 w 429532"/>
                <a:gd name="connsiteY1406" fmla="*/ 433034 h 636721"/>
                <a:gd name="connsiteX1407" fmla="*/ 7131 w 429532"/>
                <a:gd name="connsiteY1407" fmla="*/ 434626 h 636721"/>
                <a:gd name="connsiteX1408" fmla="*/ 12798 w 429532"/>
                <a:gd name="connsiteY1408" fmla="*/ 440739 h 636721"/>
                <a:gd name="connsiteX1409" fmla="*/ 21712 w 429532"/>
                <a:gd name="connsiteY1409" fmla="*/ 446788 h 636721"/>
                <a:gd name="connsiteX1410" fmla="*/ 27252 w 429532"/>
                <a:gd name="connsiteY1410" fmla="*/ 445005 h 636721"/>
                <a:gd name="connsiteX1411" fmla="*/ 29671 w 429532"/>
                <a:gd name="connsiteY1411" fmla="*/ 444241 h 636721"/>
                <a:gd name="connsiteX1412" fmla="*/ 33874 w 429532"/>
                <a:gd name="connsiteY1412" fmla="*/ 448443 h 636721"/>
                <a:gd name="connsiteX1413" fmla="*/ 30563 w 429532"/>
                <a:gd name="connsiteY1413" fmla="*/ 452582 h 636721"/>
                <a:gd name="connsiteX1414" fmla="*/ 27252 w 429532"/>
                <a:gd name="connsiteY1414" fmla="*/ 453282 h 636721"/>
                <a:gd name="connsiteX1415" fmla="*/ 25660 w 429532"/>
                <a:gd name="connsiteY1415" fmla="*/ 453218 h 636721"/>
                <a:gd name="connsiteX1416" fmla="*/ 24323 w 429532"/>
                <a:gd name="connsiteY1416" fmla="*/ 452454 h 636721"/>
                <a:gd name="connsiteX1417" fmla="*/ 31836 w 429532"/>
                <a:gd name="connsiteY1417" fmla="*/ 459586 h 636721"/>
                <a:gd name="connsiteX1418" fmla="*/ 33173 w 429532"/>
                <a:gd name="connsiteY1418" fmla="*/ 460350 h 636721"/>
                <a:gd name="connsiteX1419" fmla="*/ 34765 w 429532"/>
                <a:gd name="connsiteY1419" fmla="*/ 460350 h 636721"/>
                <a:gd name="connsiteX1420" fmla="*/ 40941 w 429532"/>
                <a:gd name="connsiteY1420" fmla="*/ 458949 h 636721"/>
                <a:gd name="connsiteX1421" fmla="*/ 42533 w 429532"/>
                <a:gd name="connsiteY1421" fmla="*/ 458949 h 636721"/>
                <a:gd name="connsiteX1422" fmla="*/ 43870 w 429532"/>
                <a:gd name="connsiteY1422" fmla="*/ 459713 h 636721"/>
                <a:gd name="connsiteX1423" fmla="*/ 49028 w 429532"/>
                <a:gd name="connsiteY1423" fmla="*/ 464616 h 636721"/>
                <a:gd name="connsiteX1424" fmla="*/ 47627 w 429532"/>
                <a:gd name="connsiteY1424" fmla="*/ 463852 h 636721"/>
                <a:gd name="connsiteX1425" fmla="*/ 46099 w 429532"/>
                <a:gd name="connsiteY1425" fmla="*/ 463852 h 636721"/>
                <a:gd name="connsiteX1426" fmla="*/ 39922 w 429532"/>
                <a:gd name="connsiteY1426" fmla="*/ 465189 h 636721"/>
                <a:gd name="connsiteX1427" fmla="*/ 38331 w 429532"/>
                <a:gd name="connsiteY1427" fmla="*/ 465189 h 636721"/>
                <a:gd name="connsiteX1428" fmla="*/ 36994 w 429532"/>
                <a:gd name="connsiteY1428" fmla="*/ 464425 h 636721"/>
                <a:gd name="connsiteX1429" fmla="*/ 43870 w 429532"/>
                <a:gd name="connsiteY1429" fmla="*/ 470919 h 636721"/>
                <a:gd name="connsiteX1430" fmla="*/ 45207 w 429532"/>
                <a:gd name="connsiteY1430" fmla="*/ 471683 h 636721"/>
                <a:gd name="connsiteX1431" fmla="*/ 46799 w 429532"/>
                <a:gd name="connsiteY1431" fmla="*/ 471683 h 636721"/>
                <a:gd name="connsiteX1432" fmla="*/ 52975 w 429532"/>
                <a:gd name="connsiteY1432" fmla="*/ 470346 h 636721"/>
                <a:gd name="connsiteX1433" fmla="*/ 54567 w 429532"/>
                <a:gd name="connsiteY1433" fmla="*/ 470346 h 636721"/>
                <a:gd name="connsiteX1434" fmla="*/ 55904 w 429532"/>
                <a:gd name="connsiteY1434" fmla="*/ 471110 h 636721"/>
                <a:gd name="connsiteX1435" fmla="*/ 61062 w 429532"/>
                <a:gd name="connsiteY1435" fmla="*/ 476013 h 636721"/>
                <a:gd name="connsiteX1436" fmla="*/ 59724 w 429532"/>
                <a:gd name="connsiteY1436" fmla="*/ 475249 h 636721"/>
                <a:gd name="connsiteX1437" fmla="*/ 58133 w 429532"/>
                <a:gd name="connsiteY1437" fmla="*/ 475249 h 636721"/>
                <a:gd name="connsiteX1438" fmla="*/ 52020 w 429532"/>
                <a:gd name="connsiteY1438" fmla="*/ 476650 h 636721"/>
                <a:gd name="connsiteX1439" fmla="*/ 50428 w 429532"/>
                <a:gd name="connsiteY1439" fmla="*/ 476650 h 636721"/>
                <a:gd name="connsiteX1440" fmla="*/ 49091 w 429532"/>
                <a:gd name="connsiteY1440" fmla="*/ 475886 h 636721"/>
                <a:gd name="connsiteX1441" fmla="*/ 55968 w 429532"/>
                <a:gd name="connsiteY1441" fmla="*/ 482380 h 636721"/>
                <a:gd name="connsiteX1442" fmla="*/ 57305 w 429532"/>
                <a:gd name="connsiteY1442" fmla="*/ 483144 h 636721"/>
                <a:gd name="connsiteX1443" fmla="*/ 58897 w 429532"/>
                <a:gd name="connsiteY1443" fmla="*/ 483144 h 636721"/>
                <a:gd name="connsiteX1444" fmla="*/ 66346 w 429532"/>
                <a:gd name="connsiteY1444" fmla="*/ 481489 h 636721"/>
                <a:gd name="connsiteX1445" fmla="*/ 43297 w 429532"/>
                <a:gd name="connsiteY1445" fmla="*/ 495369 h 636721"/>
                <a:gd name="connsiteX1446" fmla="*/ 27124 w 429532"/>
                <a:gd name="connsiteY1446" fmla="*/ 496643 h 636721"/>
                <a:gd name="connsiteX1447" fmla="*/ 18083 w 429532"/>
                <a:gd name="connsiteY1447" fmla="*/ 495560 h 636721"/>
                <a:gd name="connsiteX1448" fmla="*/ 11270 w 429532"/>
                <a:gd name="connsiteY1448" fmla="*/ 500272 h 636721"/>
                <a:gd name="connsiteX1449" fmla="*/ 14899 w 429532"/>
                <a:gd name="connsiteY1449" fmla="*/ 499572 h 636721"/>
                <a:gd name="connsiteX1450" fmla="*/ 21840 w 429532"/>
                <a:gd name="connsiteY1450" fmla="*/ 502437 h 636721"/>
                <a:gd name="connsiteX1451" fmla="*/ 12098 w 429532"/>
                <a:gd name="connsiteY1451" fmla="*/ 502437 h 636721"/>
                <a:gd name="connsiteX1452" fmla="*/ 3884 w 429532"/>
                <a:gd name="connsiteY1452" fmla="*/ 515490 h 636721"/>
                <a:gd name="connsiteX1453" fmla="*/ 0 w 429532"/>
                <a:gd name="connsiteY1453" fmla="*/ 521157 h 636721"/>
                <a:gd name="connsiteX1454" fmla="*/ 1846 w 429532"/>
                <a:gd name="connsiteY1454" fmla="*/ 525486 h 636721"/>
                <a:gd name="connsiteX1455" fmla="*/ 7641 w 429532"/>
                <a:gd name="connsiteY1455" fmla="*/ 520647 h 636721"/>
                <a:gd name="connsiteX1456" fmla="*/ 11716 w 429532"/>
                <a:gd name="connsiteY1456" fmla="*/ 522303 h 636721"/>
                <a:gd name="connsiteX1457" fmla="*/ 13371 w 429532"/>
                <a:gd name="connsiteY1457" fmla="*/ 520265 h 636721"/>
                <a:gd name="connsiteX1458" fmla="*/ 13244 w 429532"/>
                <a:gd name="connsiteY1458" fmla="*/ 518801 h 636721"/>
                <a:gd name="connsiteX1459" fmla="*/ 23304 w 429532"/>
                <a:gd name="connsiteY1459" fmla="*/ 508741 h 636721"/>
                <a:gd name="connsiteX1460" fmla="*/ 24641 w 429532"/>
                <a:gd name="connsiteY1460" fmla="*/ 508804 h 636721"/>
                <a:gd name="connsiteX1461" fmla="*/ 16937 w 429532"/>
                <a:gd name="connsiteY1461" fmla="*/ 518546 h 636721"/>
                <a:gd name="connsiteX1462" fmla="*/ 17064 w 429532"/>
                <a:gd name="connsiteY1462" fmla="*/ 520329 h 636721"/>
                <a:gd name="connsiteX1463" fmla="*/ 12989 w 429532"/>
                <a:gd name="connsiteY1463" fmla="*/ 526250 h 636721"/>
                <a:gd name="connsiteX1464" fmla="*/ 14454 w 429532"/>
                <a:gd name="connsiteY1464" fmla="*/ 530325 h 636721"/>
                <a:gd name="connsiteX1465" fmla="*/ 23368 w 429532"/>
                <a:gd name="connsiteY1465" fmla="*/ 524277 h 636721"/>
                <a:gd name="connsiteX1466" fmla="*/ 28016 w 429532"/>
                <a:gd name="connsiteY1466" fmla="*/ 524913 h 636721"/>
                <a:gd name="connsiteX1467" fmla="*/ 30945 w 429532"/>
                <a:gd name="connsiteY1467" fmla="*/ 524659 h 636721"/>
                <a:gd name="connsiteX1468" fmla="*/ 29608 w 429532"/>
                <a:gd name="connsiteY1468" fmla="*/ 520202 h 636721"/>
                <a:gd name="connsiteX1469" fmla="*/ 37439 w 429532"/>
                <a:gd name="connsiteY1469" fmla="*/ 512370 h 636721"/>
                <a:gd name="connsiteX1470" fmla="*/ 38522 w 429532"/>
                <a:gd name="connsiteY1470" fmla="*/ 512497 h 636721"/>
                <a:gd name="connsiteX1471" fmla="*/ 32727 w 429532"/>
                <a:gd name="connsiteY1471" fmla="*/ 521093 h 636721"/>
                <a:gd name="connsiteX1472" fmla="*/ 38331 w 429532"/>
                <a:gd name="connsiteY1472" fmla="*/ 525550 h 636721"/>
                <a:gd name="connsiteX1473" fmla="*/ 36994 w 429532"/>
                <a:gd name="connsiteY1473" fmla="*/ 530325 h 636721"/>
                <a:gd name="connsiteX1474" fmla="*/ 45271 w 429532"/>
                <a:gd name="connsiteY1474" fmla="*/ 524786 h 636721"/>
                <a:gd name="connsiteX1475" fmla="*/ 51320 w 429532"/>
                <a:gd name="connsiteY1475" fmla="*/ 516126 h 636721"/>
                <a:gd name="connsiteX1476" fmla="*/ 49282 w 429532"/>
                <a:gd name="connsiteY1476" fmla="*/ 513134 h 636721"/>
                <a:gd name="connsiteX1477" fmla="*/ 49282 w 429532"/>
                <a:gd name="connsiteY1477" fmla="*/ 512816 h 636721"/>
                <a:gd name="connsiteX1478" fmla="*/ 53421 w 429532"/>
                <a:gd name="connsiteY1478" fmla="*/ 508677 h 636721"/>
                <a:gd name="connsiteX1479" fmla="*/ 57560 w 429532"/>
                <a:gd name="connsiteY1479" fmla="*/ 512816 h 636721"/>
                <a:gd name="connsiteX1480" fmla="*/ 56477 w 429532"/>
                <a:gd name="connsiteY1480" fmla="*/ 515617 h 636721"/>
                <a:gd name="connsiteX1481" fmla="*/ 65137 w 429532"/>
                <a:gd name="connsiteY1481" fmla="*/ 515617 h 636721"/>
                <a:gd name="connsiteX1482" fmla="*/ 66665 w 429532"/>
                <a:gd name="connsiteY1482" fmla="*/ 515235 h 636721"/>
                <a:gd name="connsiteX1483" fmla="*/ 67811 w 429532"/>
                <a:gd name="connsiteY1483" fmla="*/ 514153 h 636721"/>
                <a:gd name="connsiteX1484" fmla="*/ 73350 w 429532"/>
                <a:gd name="connsiteY1484" fmla="*/ 505875 h 636721"/>
                <a:gd name="connsiteX1485" fmla="*/ 74114 w 429532"/>
                <a:gd name="connsiteY1485" fmla="*/ 505175 h 636721"/>
                <a:gd name="connsiteX1486" fmla="*/ 75133 w 429532"/>
                <a:gd name="connsiteY1486" fmla="*/ 504920 h 636721"/>
                <a:gd name="connsiteX1487" fmla="*/ 81946 w 429532"/>
                <a:gd name="connsiteY1487" fmla="*/ 504920 h 636721"/>
                <a:gd name="connsiteX1488" fmla="*/ 80927 w 429532"/>
                <a:gd name="connsiteY1488" fmla="*/ 505175 h 636721"/>
                <a:gd name="connsiteX1489" fmla="*/ 80163 w 429532"/>
                <a:gd name="connsiteY1489" fmla="*/ 505875 h 636721"/>
                <a:gd name="connsiteX1490" fmla="*/ 74560 w 429532"/>
                <a:gd name="connsiteY1490" fmla="*/ 514153 h 636721"/>
                <a:gd name="connsiteX1491" fmla="*/ 73414 w 429532"/>
                <a:gd name="connsiteY1491" fmla="*/ 515235 h 636721"/>
                <a:gd name="connsiteX1492" fmla="*/ 71886 w 429532"/>
                <a:gd name="connsiteY1492" fmla="*/ 515617 h 636721"/>
                <a:gd name="connsiteX1493" fmla="*/ 82264 w 429532"/>
                <a:gd name="connsiteY1493" fmla="*/ 515617 h 636721"/>
                <a:gd name="connsiteX1494" fmla="*/ 83793 w 429532"/>
                <a:gd name="connsiteY1494" fmla="*/ 515235 h 636721"/>
                <a:gd name="connsiteX1495" fmla="*/ 84939 w 429532"/>
                <a:gd name="connsiteY1495" fmla="*/ 514153 h 636721"/>
                <a:gd name="connsiteX1496" fmla="*/ 91179 w 429532"/>
                <a:gd name="connsiteY1496" fmla="*/ 504920 h 636721"/>
                <a:gd name="connsiteX1497" fmla="*/ 85130 w 429532"/>
                <a:gd name="connsiteY1497" fmla="*/ 492759 h 636721"/>
                <a:gd name="connsiteX1498" fmla="*/ 87422 w 429532"/>
                <a:gd name="connsiteY1498" fmla="*/ 482635 h 636721"/>
                <a:gd name="connsiteX1499" fmla="*/ 87549 w 429532"/>
                <a:gd name="connsiteY1499" fmla="*/ 481616 h 636721"/>
                <a:gd name="connsiteX1500" fmla="*/ 87358 w 429532"/>
                <a:gd name="connsiteY1500" fmla="*/ 480024 h 636721"/>
                <a:gd name="connsiteX1501" fmla="*/ 86594 w 429532"/>
                <a:gd name="connsiteY1501" fmla="*/ 478687 h 636721"/>
                <a:gd name="connsiteX1502" fmla="*/ 91943 w 429532"/>
                <a:gd name="connsiteY1502" fmla="*/ 484163 h 636721"/>
                <a:gd name="connsiteX1503" fmla="*/ 92834 w 429532"/>
                <a:gd name="connsiteY1503" fmla="*/ 485436 h 636721"/>
                <a:gd name="connsiteX1504" fmla="*/ 93025 w 429532"/>
                <a:gd name="connsiteY1504" fmla="*/ 486965 h 636721"/>
                <a:gd name="connsiteX1505" fmla="*/ 92834 w 429532"/>
                <a:gd name="connsiteY1505" fmla="*/ 488238 h 636721"/>
                <a:gd name="connsiteX1506" fmla="*/ 94935 w 429532"/>
                <a:gd name="connsiteY1506" fmla="*/ 499381 h 636721"/>
                <a:gd name="connsiteX1507" fmla="*/ 96400 w 429532"/>
                <a:gd name="connsiteY1507" fmla="*/ 500463 h 636721"/>
                <a:gd name="connsiteX1508" fmla="*/ 100029 w 429532"/>
                <a:gd name="connsiteY1508" fmla="*/ 502755 h 636721"/>
                <a:gd name="connsiteX1509" fmla="*/ 100029 w 429532"/>
                <a:gd name="connsiteY1509" fmla="*/ 489448 h 636721"/>
                <a:gd name="connsiteX1510" fmla="*/ 105059 w 429532"/>
                <a:gd name="connsiteY1510" fmla="*/ 489448 h 636721"/>
                <a:gd name="connsiteX1511" fmla="*/ 105059 w 429532"/>
                <a:gd name="connsiteY1511" fmla="*/ 504220 h 636721"/>
                <a:gd name="connsiteX1512" fmla="*/ 105505 w 429532"/>
                <a:gd name="connsiteY1512" fmla="*/ 505748 h 636721"/>
                <a:gd name="connsiteX1513" fmla="*/ 106587 w 429532"/>
                <a:gd name="connsiteY1513" fmla="*/ 506894 h 636721"/>
                <a:gd name="connsiteX1514" fmla="*/ 111490 w 429532"/>
                <a:gd name="connsiteY1514" fmla="*/ 510014 h 636721"/>
                <a:gd name="connsiteX1515" fmla="*/ 113018 w 429532"/>
                <a:gd name="connsiteY1515" fmla="*/ 510523 h 636721"/>
                <a:gd name="connsiteX1516" fmla="*/ 114546 w 429532"/>
                <a:gd name="connsiteY1516" fmla="*/ 510269 h 636721"/>
                <a:gd name="connsiteX1517" fmla="*/ 123651 w 429532"/>
                <a:gd name="connsiteY1517" fmla="*/ 506321 h 636721"/>
                <a:gd name="connsiteX1518" fmla="*/ 122123 w 429532"/>
                <a:gd name="connsiteY1518" fmla="*/ 506576 h 636721"/>
                <a:gd name="connsiteX1519" fmla="*/ 120659 w 429532"/>
                <a:gd name="connsiteY1519" fmla="*/ 506066 h 636721"/>
                <a:gd name="connsiteX1520" fmla="*/ 110217 w 429532"/>
                <a:gd name="connsiteY1520" fmla="*/ 499444 h 636721"/>
                <a:gd name="connsiteX1521" fmla="*/ 112318 w 429532"/>
                <a:gd name="connsiteY1521" fmla="*/ 488302 h 636721"/>
                <a:gd name="connsiteX1522" fmla="*/ 112190 w 429532"/>
                <a:gd name="connsiteY1522" fmla="*/ 487028 h 636721"/>
                <a:gd name="connsiteX1523" fmla="*/ 112381 w 429532"/>
                <a:gd name="connsiteY1523" fmla="*/ 485500 h 636721"/>
                <a:gd name="connsiteX1524" fmla="*/ 113273 w 429532"/>
                <a:gd name="connsiteY1524" fmla="*/ 484227 h 636721"/>
                <a:gd name="connsiteX1525" fmla="*/ 118621 w 429532"/>
                <a:gd name="connsiteY1525" fmla="*/ 478751 h 636721"/>
                <a:gd name="connsiteX1526" fmla="*/ 117857 w 429532"/>
                <a:gd name="connsiteY1526" fmla="*/ 480088 h 636721"/>
                <a:gd name="connsiteX1527" fmla="*/ 117666 w 429532"/>
                <a:gd name="connsiteY1527" fmla="*/ 481680 h 636721"/>
                <a:gd name="connsiteX1528" fmla="*/ 117794 w 429532"/>
                <a:gd name="connsiteY1528" fmla="*/ 482699 h 636721"/>
                <a:gd name="connsiteX1529" fmla="*/ 118876 w 429532"/>
                <a:gd name="connsiteY1529" fmla="*/ 496834 h 636721"/>
                <a:gd name="connsiteX1530" fmla="*/ 128427 w 429532"/>
                <a:gd name="connsiteY1530" fmla="*/ 502883 h 636721"/>
                <a:gd name="connsiteX1531" fmla="*/ 129891 w 429532"/>
                <a:gd name="connsiteY1531" fmla="*/ 503328 h 636721"/>
                <a:gd name="connsiteX1532" fmla="*/ 131419 w 429532"/>
                <a:gd name="connsiteY1532" fmla="*/ 503074 h 636721"/>
                <a:gd name="connsiteX1533" fmla="*/ 140906 w 429532"/>
                <a:gd name="connsiteY1533" fmla="*/ 498935 h 636721"/>
                <a:gd name="connsiteX1534" fmla="*/ 139378 w 429532"/>
                <a:gd name="connsiteY1534" fmla="*/ 499190 h 636721"/>
                <a:gd name="connsiteX1535" fmla="*/ 137850 w 429532"/>
                <a:gd name="connsiteY1535" fmla="*/ 498680 h 636721"/>
                <a:gd name="connsiteX1536" fmla="*/ 127535 w 429532"/>
                <a:gd name="connsiteY1536" fmla="*/ 492122 h 636721"/>
                <a:gd name="connsiteX1537" fmla="*/ 125689 w 429532"/>
                <a:gd name="connsiteY1537" fmla="*/ 475949 h 636721"/>
                <a:gd name="connsiteX1538" fmla="*/ 125370 w 429532"/>
                <a:gd name="connsiteY1538" fmla="*/ 475313 h 636721"/>
                <a:gd name="connsiteX1539" fmla="*/ 125052 w 429532"/>
                <a:gd name="connsiteY1539" fmla="*/ 473784 h 636721"/>
                <a:gd name="connsiteX1540" fmla="*/ 125434 w 429532"/>
                <a:gd name="connsiteY1540" fmla="*/ 472256 h 636721"/>
                <a:gd name="connsiteX1541" fmla="*/ 129000 w 429532"/>
                <a:gd name="connsiteY1541" fmla="*/ 465889 h 636721"/>
                <a:gd name="connsiteX1542" fmla="*/ 128618 w 429532"/>
                <a:gd name="connsiteY1542" fmla="*/ 467417 h 636721"/>
                <a:gd name="connsiteX1543" fmla="*/ 128936 w 429532"/>
                <a:gd name="connsiteY1543" fmla="*/ 468945 h 636721"/>
                <a:gd name="connsiteX1544" fmla="*/ 130210 w 429532"/>
                <a:gd name="connsiteY1544" fmla="*/ 471492 h 636721"/>
                <a:gd name="connsiteX1545" fmla="*/ 131865 w 429532"/>
                <a:gd name="connsiteY1545" fmla="*/ 474931 h 636721"/>
                <a:gd name="connsiteX1546" fmla="*/ 135240 w 429532"/>
                <a:gd name="connsiteY1546" fmla="*/ 460350 h 636721"/>
                <a:gd name="connsiteX1547" fmla="*/ 134157 w 429532"/>
                <a:gd name="connsiteY1547" fmla="*/ 459076 h 636721"/>
                <a:gd name="connsiteX1548" fmla="*/ 133457 w 429532"/>
                <a:gd name="connsiteY1548" fmla="*/ 457675 h 636721"/>
                <a:gd name="connsiteX1549" fmla="*/ 133457 w 429532"/>
                <a:gd name="connsiteY1549" fmla="*/ 456084 h 636721"/>
                <a:gd name="connsiteX1550" fmla="*/ 135367 w 429532"/>
                <a:gd name="connsiteY1550" fmla="*/ 449016 h 636721"/>
                <a:gd name="connsiteX1551" fmla="*/ 135367 w 429532"/>
                <a:gd name="connsiteY1551" fmla="*/ 450544 h 636721"/>
                <a:gd name="connsiteX1552" fmla="*/ 136067 w 429532"/>
                <a:gd name="connsiteY1552" fmla="*/ 451945 h 636721"/>
                <a:gd name="connsiteX1553" fmla="*/ 139697 w 429532"/>
                <a:gd name="connsiteY1553" fmla="*/ 456147 h 636721"/>
                <a:gd name="connsiteX1554" fmla="*/ 134094 w 429532"/>
                <a:gd name="connsiteY1554" fmla="*/ 482253 h 636721"/>
                <a:gd name="connsiteX1555" fmla="*/ 134603 w 429532"/>
                <a:gd name="connsiteY1555" fmla="*/ 488111 h 636721"/>
                <a:gd name="connsiteX1556" fmla="*/ 145809 w 429532"/>
                <a:gd name="connsiteY1556" fmla="*/ 495242 h 636721"/>
                <a:gd name="connsiteX1557" fmla="*/ 147337 w 429532"/>
                <a:gd name="connsiteY1557" fmla="*/ 495751 h 636721"/>
                <a:gd name="connsiteX1558" fmla="*/ 148866 w 429532"/>
                <a:gd name="connsiteY1558" fmla="*/ 495497 h 636721"/>
                <a:gd name="connsiteX1559" fmla="*/ 156952 w 429532"/>
                <a:gd name="connsiteY1559" fmla="*/ 491995 h 636721"/>
                <a:gd name="connsiteX1560" fmla="*/ 155424 w 429532"/>
                <a:gd name="connsiteY1560" fmla="*/ 492313 h 636721"/>
                <a:gd name="connsiteX1561" fmla="*/ 151667 w 429532"/>
                <a:gd name="connsiteY1561" fmla="*/ 488556 h 636721"/>
                <a:gd name="connsiteX1562" fmla="*/ 154278 w 429532"/>
                <a:gd name="connsiteY1562" fmla="*/ 484991 h 636721"/>
                <a:gd name="connsiteX1563" fmla="*/ 232212 w 429532"/>
                <a:gd name="connsiteY1563" fmla="*/ 451436 h 636721"/>
                <a:gd name="connsiteX1564" fmla="*/ 248640 w 429532"/>
                <a:gd name="connsiteY1564" fmla="*/ 463788 h 636721"/>
                <a:gd name="connsiteX1565" fmla="*/ 248067 w 429532"/>
                <a:gd name="connsiteY1565" fmla="*/ 466972 h 636721"/>
                <a:gd name="connsiteX1566" fmla="*/ 265195 w 429532"/>
                <a:gd name="connsiteY1566" fmla="*/ 492886 h 636721"/>
                <a:gd name="connsiteX1567" fmla="*/ 269461 w 429532"/>
                <a:gd name="connsiteY1567" fmla="*/ 498426 h 636721"/>
                <a:gd name="connsiteX1568" fmla="*/ 269270 w 429532"/>
                <a:gd name="connsiteY1568" fmla="*/ 499890 h 636721"/>
                <a:gd name="connsiteX1569" fmla="*/ 270352 w 429532"/>
                <a:gd name="connsiteY1569" fmla="*/ 499890 h 636721"/>
                <a:gd name="connsiteX1570" fmla="*/ 280540 w 429532"/>
                <a:gd name="connsiteY1570" fmla="*/ 494605 h 636721"/>
                <a:gd name="connsiteX1571" fmla="*/ 288944 w 429532"/>
                <a:gd name="connsiteY1571" fmla="*/ 494096 h 636721"/>
                <a:gd name="connsiteX1572" fmla="*/ 289772 w 429532"/>
                <a:gd name="connsiteY1572" fmla="*/ 496515 h 636721"/>
                <a:gd name="connsiteX1573" fmla="*/ 287289 w 429532"/>
                <a:gd name="connsiteY1573" fmla="*/ 503265 h 636721"/>
                <a:gd name="connsiteX1574" fmla="*/ 276146 w 429532"/>
                <a:gd name="connsiteY1574" fmla="*/ 503074 h 636721"/>
                <a:gd name="connsiteX1575" fmla="*/ 264749 w 429532"/>
                <a:gd name="connsiteY1575" fmla="*/ 514535 h 636721"/>
                <a:gd name="connsiteX1576" fmla="*/ 264813 w 429532"/>
                <a:gd name="connsiteY1576" fmla="*/ 515999 h 636721"/>
                <a:gd name="connsiteX1577" fmla="*/ 261502 w 429532"/>
                <a:gd name="connsiteY1577" fmla="*/ 521921 h 636721"/>
                <a:gd name="connsiteX1578" fmla="*/ 262393 w 429532"/>
                <a:gd name="connsiteY1578" fmla="*/ 525359 h 636721"/>
                <a:gd name="connsiteX1579" fmla="*/ 269715 w 429532"/>
                <a:gd name="connsiteY1579" fmla="*/ 520329 h 636721"/>
                <a:gd name="connsiteX1580" fmla="*/ 280094 w 429532"/>
                <a:gd name="connsiteY1580" fmla="*/ 510396 h 636721"/>
                <a:gd name="connsiteX1581" fmla="*/ 282577 w 429532"/>
                <a:gd name="connsiteY1581" fmla="*/ 510714 h 636721"/>
                <a:gd name="connsiteX1582" fmla="*/ 272517 w 429532"/>
                <a:gd name="connsiteY1582" fmla="*/ 522112 h 636721"/>
                <a:gd name="connsiteX1583" fmla="*/ 272581 w 429532"/>
                <a:gd name="connsiteY1583" fmla="*/ 523385 h 636721"/>
                <a:gd name="connsiteX1584" fmla="*/ 271434 w 429532"/>
                <a:gd name="connsiteY1584" fmla="*/ 526505 h 636721"/>
                <a:gd name="connsiteX1585" fmla="*/ 273154 w 429532"/>
                <a:gd name="connsiteY1585" fmla="*/ 530262 h 636721"/>
                <a:gd name="connsiteX1586" fmla="*/ 280157 w 429532"/>
                <a:gd name="connsiteY1586" fmla="*/ 524595 h 636721"/>
                <a:gd name="connsiteX1587" fmla="*/ 286397 w 429532"/>
                <a:gd name="connsiteY1587" fmla="*/ 524086 h 636721"/>
                <a:gd name="connsiteX1588" fmla="*/ 285952 w 429532"/>
                <a:gd name="connsiteY1588" fmla="*/ 521284 h 636721"/>
                <a:gd name="connsiteX1589" fmla="*/ 294993 w 429532"/>
                <a:gd name="connsiteY1589" fmla="*/ 512242 h 636721"/>
                <a:gd name="connsiteX1590" fmla="*/ 296330 w 429532"/>
                <a:gd name="connsiteY1590" fmla="*/ 512370 h 636721"/>
                <a:gd name="connsiteX1591" fmla="*/ 290154 w 429532"/>
                <a:gd name="connsiteY1591" fmla="*/ 519437 h 636721"/>
                <a:gd name="connsiteX1592" fmla="*/ 293147 w 429532"/>
                <a:gd name="connsiteY1592" fmla="*/ 525232 h 636721"/>
                <a:gd name="connsiteX1593" fmla="*/ 293147 w 429532"/>
                <a:gd name="connsiteY1593" fmla="*/ 525614 h 636721"/>
                <a:gd name="connsiteX1594" fmla="*/ 295439 w 429532"/>
                <a:gd name="connsiteY1594" fmla="*/ 530516 h 636721"/>
                <a:gd name="connsiteX1595" fmla="*/ 302443 w 429532"/>
                <a:gd name="connsiteY1595" fmla="*/ 524786 h 636721"/>
                <a:gd name="connsiteX1596" fmla="*/ 309638 w 429532"/>
                <a:gd name="connsiteY1596" fmla="*/ 523831 h 636721"/>
                <a:gd name="connsiteX1597" fmla="*/ 314986 w 429532"/>
                <a:gd name="connsiteY1597" fmla="*/ 516572 h 636721"/>
                <a:gd name="connsiteX1598" fmla="*/ 312185 w 429532"/>
                <a:gd name="connsiteY1598" fmla="*/ 510714 h 636721"/>
                <a:gd name="connsiteX1599" fmla="*/ 311548 w 429532"/>
                <a:gd name="connsiteY1599" fmla="*/ 495306 h 636721"/>
                <a:gd name="connsiteX1600" fmla="*/ 312376 w 429532"/>
                <a:gd name="connsiteY1600" fmla="*/ 495306 h 636721"/>
                <a:gd name="connsiteX1601" fmla="*/ 317533 w 429532"/>
                <a:gd name="connsiteY1601" fmla="*/ 498107 h 636721"/>
                <a:gd name="connsiteX1602" fmla="*/ 429532 w 429532"/>
                <a:gd name="connsiteY1602" fmla="*/ 0 h 636721"/>
                <a:gd name="connsiteX1603" fmla="*/ 418899 w 429532"/>
                <a:gd name="connsiteY1603" fmla="*/ 0 h 636721"/>
                <a:gd name="connsiteX1604" fmla="*/ 418899 w 429532"/>
                <a:gd name="connsiteY1604" fmla="*/ 636721 h 636721"/>
                <a:gd name="connsiteX1605" fmla="*/ 429532 w 429532"/>
                <a:gd name="connsiteY1605" fmla="*/ 636721 h 636721"/>
                <a:gd name="connsiteX1606" fmla="*/ 429532 w 429532"/>
                <a:gd name="connsiteY1606" fmla="*/ 0 h 63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</a:cxnLst>
              <a:rect l="l" t="t" r="r" b="b"/>
              <a:pathLst>
                <a:path w="429532" h="636721">
                  <a:moveTo>
                    <a:pt x="139951" y="519565"/>
                  </a:moveTo>
                  <a:cubicBezTo>
                    <a:pt x="139951" y="520838"/>
                    <a:pt x="140270" y="521984"/>
                    <a:pt x="140906" y="523067"/>
                  </a:cubicBezTo>
                  <a:cubicBezTo>
                    <a:pt x="143199" y="520711"/>
                    <a:pt x="146128" y="518992"/>
                    <a:pt x="149375" y="518100"/>
                  </a:cubicBezTo>
                  <a:cubicBezTo>
                    <a:pt x="150712" y="513261"/>
                    <a:pt x="155169" y="509759"/>
                    <a:pt x="160454" y="509759"/>
                  </a:cubicBezTo>
                  <a:cubicBezTo>
                    <a:pt x="160900" y="509759"/>
                    <a:pt x="161345" y="509759"/>
                    <a:pt x="161791" y="509823"/>
                  </a:cubicBezTo>
                  <a:cubicBezTo>
                    <a:pt x="157398" y="511096"/>
                    <a:pt x="153896" y="514344"/>
                    <a:pt x="152240" y="518546"/>
                  </a:cubicBezTo>
                  <a:cubicBezTo>
                    <a:pt x="149502" y="519437"/>
                    <a:pt x="147528" y="522048"/>
                    <a:pt x="147528" y="525041"/>
                  </a:cubicBezTo>
                  <a:cubicBezTo>
                    <a:pt x="147528" y="526441"/>
                    <a:pt x="147974" y="527778"/>
                    <a:pt x="148675" y="528861"/>
                  </a:cubicBezTo>
                  <a:cubicBezTo>
                    <a:pt x="151030" y="526187"/>
                    <a:pt x="154150" y="524277"/>
                    <a:pt x="157652" y="523258"/>
                  </a:cubicBezTo>
                  <a:cubicBezTo>
                    <a:pt x="158671" y="518164"/>
                    <a:pt x="162873" y="514280"/>
                    <a:pt x="168095" y="513707"/>
                  </a:cubicBezTo>
                  <a:cubicBezTo>
                    <a:pt x="163510" y="515617"/>
                    <a:pt x="160327" y="520138"/>
                    <a:pt x="160327" y="525359"/>
                  </a:cubicBezTo>
                  <a:cubicBezTo>
                    <a:pt x="160327" y="527205"/>
                    <a:pt x="160709" y="528988"/>
                    <a:pt x="161473" y="530580"/>
                  </a:cubicBezTo>
                  <a:cubicBezTo>
                    <a:pt x="162300" y="527715"/>
                    <a:pt x="164911" y="525550"/>
                    <a:pt x="168095" y="525550"/>
                  </a:cubicBezTo>
                  <a:cubicBezTo>
                    <a:pt x="168859" y="525550"/>
                    <a:pt x="169623" y="525677"/>
                    <a:pt x="170323" y="525932"/>
                  </a:cubicBezTo>
                  <a:cubicBezTo>
                    <a:pt x="171278" y="526314"/>
                    <a:pt x="172361" y="526505"/>
                    <a:pt x="173443" y="526505"/>
                  </a:cubicBezTo>
                  <a:cubicBezTo>
                    <a:pt x="178537" y="526505"/>
                    <a:pt x="182612" y="522366"/>
                    <a:pt x="182612" y="517336"/>
                  </a:cubicBezTo>
                  <a:cubicBezTo>
                    <a:pt x="182612" y="516318"/>
                    <a:pt x="182484" y="515362"/>
                    <a:pt x="182166" y="514471"/>
                  </a:cubicBezTo>
                  <a:cubicBezTo>
                    <a:pt x="184586" y="515171"/>
                    <a:pt x="186305" y="517400"/>
                    <a:pt x="186305" y="520011"/>
                  </a:cubicBezTo>
                  <a:cubicBezTo>
                    <a:pt x="186305" y="521220"/>
                    <a:pt x="185923" y="522303"/>
                    <a:pt x="185286" y="523258"/>
                  </a:cubicBezTo>
                  <a:cubicBezTo>
                    <a:pt x="185986" y="523385"/>
                    <a:pt x="186623" y="523449"/>
                    <a:pt x="187387" y="523449"/>
                  </a:cubicBezTo>
                  <a:cubicBezTo>
                    <a:pt x="193372" y="523449"/>
                    <a:pt x="198275" y="518928"/>
                    <a:pt x="198975" y="513198"/>
                  </a:cubicBezTo>
                  <a:cubicBezTo>
                    <a:pt x="201968" y="511542"/>
                    <a:pt x="204579" y="509377"/>
                    <a:pt x="206871" y="506639"/>
                  </a:cubicBezTo>
                  <a:lnTo>
                    <a:pt x="208463" y="514407"/>
                  </a:lnTo>
                  <a:cubicBezTo>
                    <a:pt x="208590" y="514917"/>
                    <a:pt x="208526" y="515490"/>
                    <a:pt x="208463" y="515999"/>
                  </a:cubicBezTo>
                  <a:cubicBezTo>
                    <a:pt x="208335" y="516509"/>
                    <a:pt x="208081" y="516954"/>
                    <a:pt x="207699" y="517336"/>
                  </a:cubicBezTo>
                  <a:lnTo>
                    <a:pt x="214257" y="510587"/>
                  </a:lnTo>
                  <a:cubicBezTo>
                    <a:pt x="214639" y="510205"/>
                    <a:pt x="214894" y="509759"/>
                    <a:pt x="215021" y="509186"/>
                  </a:cubicBezTo>
                  <a:cubicBezTo>
                    <a:pt x="215148" y="508677"/>
                    <a:pt x="215212" y="508167"/>
                    <a:pt x="215085" y="507594"/>
                  </a:cubicBezTo>
                  <a:lnTo>
                    <a:pt x="213174" y="498107"/>
                  </a:lnTo>
                  <a:cubicBezTo>
                    <a:pt x="213047" y="497598"/>
                    <a:pt x="213111" y="497025"/>
                    <a:pt x="213238" y="496515"/>
                  </a:cubicBezTo>
                  <a:cubicBezTo>
                    <a:pt x="213365" y="496006"/>
                    <a:pt x="213620" y="495560"/>
                    <a:pt x="214002" y="495178"/>
                  </a:cubicBezTo>
                  <a:lnTo>
                    <a:pt x="219160" y="489894"/>
                  </a:lnTo>
                  <a:cubicBezTo>
                    <a:pt x="218778" y="490276"/>
                    <a:pt x="218523" y="490721"/>
                    <a:pt x="218396" y="491231"/>
                  </a:cubicBezTo>
                  <a:cubicBezTo>
                    <a:pt x="218268" y="491740"/>
                    <a:pt x="218204" y="492249"/>
                    <a:pt x="218396" y="492822"/>
                  </a:cubicBezTo>
                  <a:lnTo>
                    <a:pt x="220306" y="502310"/>
                  </a:lnTo>
                  <a:cubicBezTo>
                    <a:pt x="220433" y="502819"/>
                    <a:pt x="220369" y="503392"/>
                    <a:pt x="220306" y="503901"/>
                  </a:cubicBezTo>
                  <a:cubicBezTo>
                    <a:pt x="220178" y="504347"/>
                    <a:pt x="219924" y="504856"/>
                    <a:pt x="219542" y="505239"/>
                  </a:cubicBezTo>
                  <a:lnTo>
                    <a:pt x="225399" y="499126"/>
                  </a:lnTo>
                  <a:cubicBezTo>
                    <a:pt x="225782" y="498744"/>
                    <a:pt x="226036" y="498235"/>
                    <a:pt x="226164" y="497725"/>
                  </a:cubicBezTo>
                  <a:cubicBezTo>
                    <a:pt x="226291" y="497279"/>
                    <a:pt x="226355" y="496706"/>
                    <a:pt x="226164" y="496133"/>
                  </a:cubicBezTo>
                  <a:lnTo>
                    <a:pt x="224253" y="486710"/>
                  </a:lnTo>
                  <a:cubicBezTo>
                    <a:pt x="224126" y="486201"/>
                    <a:pt x="224190" y="485627"/>
                    <a:pt x="224317" y="485118"/>
                  </a:cubicBezTo>
                  <a:cubicBezTo>
                    <a:pt x="224444" y="484609"/>
                    <a:pt x="224699" y="484163"/>
                    <a:pt x="225081" y="483717"/>
                  </a:cubicBezTo>
                  <a:lnTo>
                    <a:pt x="230239" y="478432"/>
                  </a:lnTo>
                  <a:cubicBezTo>
                    <a:pt x="229857" y="478815"/>
                    <a:pt x="229602" y="479260"/>
                    <a:pt x="229474" y="479770"/>
                  </a:cubicBezTo>
                  <a:cubicBezTo>
                    <a:pt x="229347" y="480279"/>
                    <a:pt x="229283" y="480788"/>
                    <a:pt x="229474" y="481361"/>
                  </a:cubicBezTo>
                  <a:lnTo>
                    <a:pt x="231448" y="490849"/>
                  </a:lnTo>
                  <a:cubicBezTo>
                    <a:pt x="231576" y="491358"/>
                    <a:pt x="231512" y="491931"/>
                    <a:pt x="231385" y="492440"/>
                  </a:cubicBezTo>
                  <a:cubicBezTo>
                    <a:pt x="231257" y="492950"/>
                    <a:pt x="231003" y="493395"/>
                    <a:pt x="230621" y="493778"/>
                  </a:cubicBezTo>
                  <a:lnTo>
                    <a:pt x="236478" y="487665"/>
                  </a:lnTo>
                  <a:cubicBezTo>
                    <a:pt x="236860" y="487283"/>
                    <a:pt x="237115" y="486774"/>
                    <a:pt x="237243" y="486328"/>
                  </a:cubicBezTo>
                  <a:cubicBezTo>
                    <a:pt x="237370" y="485818"/>
                    <a:pt x="237434" y="485309"/>
                    <a:pt x="237243" y="484736"/>
                  </a:cubicBezTo>
                  <a:lnTo>
                    <a:pt x="236287" y="480088"/>
                  </a:lnTo>
                  <a:cubicBezTo>
                    <a:pt x="235269" y="474867"/>
                    <a:pt x="240681" y="468818"/>
                    <a:pt x="245011" y="468245"/>
                  </a:cubicBezTo>
                  <a:cubicBezTo>
                    <a:pt x="245520" y="467226"/>
                    <a:pt x="245775" y="466144"/>
                    <a:pt x="245775" y="465061"/>
                  </a:cubicBezTo>
                  <a:cubicBezTo>
                    <a:pt x="245775" y="459777"/>
                    <a:pt x="239471" y="455447"/>
                    <a:pt x="231639" y="455447"/>
                  </a:cubicBezTo>
                  <a:cubicBezTo>
                    <a:pt x="227819" y="455447"/>
                    <a:pt x="224381" y="456466"/>
                    <a:pt x="221834" y="458121"/>
                  </a:cubicBezTo>
                  <a:cubicBezTo>
                    <a:pt x="222853" y="461177"/>
                    <a:pt x="223044" y="464170"/>
                    <a:pt x="213047" y="465634"/>
                  </a:cubicBezTo>
                  <a:cubicBezTo>
                    <a:pt x="205088" y="466781"/>
                    <a:pt x="198148" y="468309"/>
                    <a:pt x="192799" y="472829"/>
                  </a:cubicBezTo>
                  <a:cubicBezTo>
                    <a:pt x="184649" y="479770"/>
                    <a:pt x="185286" y="489066"/>
                    <a:pt x="180638" y="492568"/>
                  </a:cubicBezTo>
                  <a:cubicBezTo>
                    <a:pt x="182739" y="493077"/>
                    <a:pt x="185350" y="493077"/>
                    <a:pt x="188151" y="492504"/>
                  </a:cubicBezTo>
                  <a:cubicBezTo>
                    <a:pt x="189934" y="492122"/>
                    <a:pt x="191590" y="491485"/>
                    <a:pt x="193054" y="490785"/>
                  </a:cubicBezTo>
                  <a:cubicBezTo>
                    <a:pt x="192163" y="492504"/>
                    <a:pt x="190189" y="494032"/>
                    <a:pt x="187578" y="495178"/>
                  </a:cubicBezTo>
                  <a:cubicBezTo>
                    <a:pt x="186687" y="498426"/>
                    <a:pt x="183822" y="501546"/>
                    <a:pt x="179874" y="503010"/>
                  </a:cubicBezTo>
                  <a:cubicBezTo>
                    <a:pt x="177391" y="503901"/>
                    <a:pt x="174907" y="504029"/>
                    <a:pt x="172870" y="503456"/>
                  </a:cubicBezTo>
                  <a:lnTo>
                    <a:pt x="163319" y="500718"/>
                  </a:lnTo>
                  <a:cubicBezTo>
                    <a:pt x="162109" y="500399"/>
                    <a:pt x="160900" y="500208"/>
                    <a:pt x="159626" y="500208"/>
                  </a:cubicBezTo>
                  <a:cubicBezTo>
                    <a:pt x="152559" y="500208"/>
                    <a:pt x="146764" y="505621"/>
                    <a:pt x="145873" y="512688"/>
                  </a:cubicBezTo>
                  <a:cubicBezTo>
                    <a:pt x="142562" y="513198"/>
                    <a:pt x="140015" y="515999"/>
                    <a:pt x="140015" y="519501"/>
                  </a:cubicBezTo>
                  <a:moveTo>
                    <a:pt x="234696" y="140843"/>
                  </a:moveTo>
                  <a:cubicBezTo>
                    <a:pt x="240235" y="135431"/>
                    <a:pt x="246602" y="130910"/>
                    <a:pt x="253606" y="127535"/>
                  </a:cubicBezTo>
                  <a:cubicBezTo>
                    <a:pt x="253415" y="126708"/>
                    <a:pt x="253288" y="125880"/>
                    <a:pt x="253288" y="124988"/>
                  </a:cubicBezTo>
                  <a:lnTo>
                    <a:pt x="253288" y="124988"/>
                  </a:lnTo>
                  <a:cubicBezTo>
                    <a:pt x="224062" y="129764"/>
                    <a:pt x="197702" y="144727"/>
                    <a:pt x="173952" y="144599"/>
                  </a:cubicBezTo>
                  <a:cubicBezTo>
                    <a:pt x="167267" y="144599"/>
                    <a:pt x="162046" y="141989"/>
                    <a:pt x="161218" y="137787"/>
                  </a:cubicBezTo>
                  <a:cubicBezTo>
                    <a:pt x="161027" y="136959"/>
                    <a:pt x="161091" y="136131"/>
                    <a:pt x="161218" y="135240"/>
                  </a:cubicBezTo>
                  <a:cubicBezTo>
                    <a:pt x="161600" y="133584"/>
                    <a:pt x="163064" y="132374"/>
                    <a:pt x="164784" y="132374"/>
                  </a:cubicBezTo>
                  <a:cubicBezTo>
                    <a:pt x="166821" y="132374"/>
                    <a:pt x="168413" y="134030"/>
                    <a:pt x="168413" y="136004"/>
                  </a:cubicBezTo>
                  <a:cubicBezTo>
                    <a:pt x="168413" y="136959"/>
                    <a:pt x="168031" y="137850"/>
                    <a:pt x="167458" y="138487"/>
                  </a:cubicBezTo>
                  <a:cubicBezTo>
                    <a:pt x="168158" y="138551"/>
                    <a:pt x="168859" y="138614"/>
                    <a:pt x="169559" y="138614"/>
                  </a:cubicBezTo>
                  <a:cubicBezTo>
                    <a:pt x="171469" y="138614"/>
                    <a:pt x="173252" y="138360"/>
                    <a:pt x="174780" y="137978"/>
                  </a:cubicBezTo>
                  <a:cubicBezTo>
                    <a:pt x="177327" y="137277"/>
                    <a:pt x="179237" y="134921"/>
                    <a:pt x="179237" y="132120"/>
                  </a:cubicBezTo>
                  <a:cubicBezTo>
                    <a:pt x="179237" y="128809"/>
                    <a:pt x="176563" y="126071"/>
                    <a:pt x="173188" y="126071"/>
                  </a:cubicBezTo>
                  <a:cubicBezTo>
                    <a:pt x="172997" y="126071"/>
                    <a:pt x="172806" y="126071"/>
                    <a:pt x="172615" y="126071"/>
                  </a:cubicBezTo>
                  <a:cubicBezTo>
                    <a:pt x="173443" y="125689"/>
                    <a:pt x="174398" y="125498"/>
                    <a:pt x="175353" y="125498"/>
                  </a:cubicBezTo>
                  <a:cubicBezTo>
                    <a:pt x="179237" y="125498"/>
                    <a:pt x="182357" y="128618"/>
                    <a:pt x="182357" y="132502"/>
                  </a:cubicBezTo>
                  <a:cubicBezTo>
                    <a:pt x="182357" y="132693"/>
                    <a:pt x="182357" y="132884"/>
                    <a:pt x="182357" y="133075"/>
                  </a:cubicBezTo>
                  <a:cubicBezTo>
                    <a:pt x="192799" y="132820"/>
                    <a:pt x="204579" y="123333"/>
                    <a:pt x="207126" y="119704"/>
                  </a:cubicBezTo>
                  <a:cubicBezTo>
                    <a:pt x="203878" y="120468"/>
                    <a:pt x="200313" y="120850"/>
                    <a:pt x="196620" y="120850"/>
                  </a:cubicBezTo>
                  <a:cubicBezTo>
                    <a:pt x="192417" y="120850"/>
                    <a:pt x="188406" y="120340"/>
                    <a:pt x="184777" y="119385"/>
                  </a:cubicBezTo>
                  <a:cubicBezTo>
                    <a:pt x="179619" y="118048"/>
                    <a:pt x="174589" y="117284"/>
                    <a:pt x="170705" y="117284"/>
                  </a:cubicBezTo>
                  <a:cubicBezTo>
                    <a:pt x="157907" y="117284"/>
                    <a:pt x="147528" y="125625"/>
                    <a:pt x="147528" y="135940"/>
                  </a:cubicBezTo>
                  <a:cubicBezTo>
                    <a:pt x="147528" y="144472"/>
                    <a:pt x="154596" y="151922"/>
                    <a:pt x="164338" y="153896"/>
                  </a:cubicBezTo>
                  <a:cubicBezTo>
                    <a:pt x="186559" y="158416"/>
                    <a:pt x="212665" y="145236"/>
                    <a:pt x="234696" y="140715"/>
                  </a:cubicBezTo>
                  <a:moveTo>
                    <a:pt x="109580" y="171087"/>
                  </a:moveTo>
                  <a:cubicBezTo>
                    <a:pt x="110153" y="167967"/>
                    <a:pt x="110408" y="164911"/>
                    <a:pt x="110280" y="161982"/>
                  </a:cubicBezTo>
                  <a:lnTo>
                    <a:pt x="107479" y="165293"/>
                  </a:lnTo>
                  <a:cubicBezTo>
                    <a:pt x="106906" y="163956"/>
                    <a:pt x="106587" y="163192"/>
                    <a:pt x="106205" y="162555"/>
                  </a:cubicBezTo>
                  <a:cubicBezTo>
                    <a:pt x="105887" y="161982"/>
                    <a:pt x="105632" y="161664"/>
                    <a:pt x="105250" y="161600"/>
                  </a:cubicBezTo>
                  <a:cubicBezTo>
                    <a:pt x="105059" y="161727"/>
                    <a:pt x="104804" y="161855"/>
                    <a:pt x="104486" y="161918"/>
                  </a:cubicBezTo>
                  <a:cubicBezTo>
                    <a:pt x="104104" y="161982"/>
                    <a:pt x="103658" y="161918"/>
                    <a:pt x="103340" y="161918"/>
                  </a:cubicBezTo>
                  <a:cubicBezTo>
                    <a:pt x="103085" y="161918"/>
                    <a:pt x="102576" y="161918"/>
                    <a:pt x="102194" y="161918"/>
                  </a:cubicBezTo>
                  <a:cubicBezTo>
                    <a:pt x="101875" y="161918"/>
                    <a:pt x="101621" y="161727"/>
                    <a:pt x="101430" y="161600"/>
                  </a:cubicBezTo>
                  <a:cubicBezTo>
                    <a:pt x="101048" y="161600"/>
                    <a:pt x="100793" y="162046"/>
                    <a:pt x="100475" y="162555"/>
                  </a:cubicBezTo>
                  <a:cubicBezTo>
                    <a:pt x="100093" y="163192"/>
                    <a:pt x="99711" y="164019"/>
                    <a:pt x="99201" y="165293"/>
                  </a:cubicBezTo>
                  <a:lnTo>
                    <a:pt x="96400" y="161982"/>
                  </a:lnTo>
                  <a:cubicBezTo>
                    <a:pt x="96272" y="164911"/>
                    <a:pt x="96527" y="167903"/>
                    <a:pt x="97100" y="171087"/>
                  </a:cubicBezTo>
                  <a:cubicBezTo>
                    <a:pt x="99138" y="170641"/>
                    <a:pt x="101302" y="170450"/>
                    <a:pt x="103340" y="170450"/>
                  </a:cubicBezTo>
                  <a:cubicBezTo>
                    <a:pt x="105377" y="170450"/>
                    <a:pt x="107479" y="170641"/>
                    <a:pt x="109580" y="171087"/>
                  </a:cubicBezTo>
                  <a:moveTo>
                    <a:pt x="110853" y="179492"/>
                  </a:moveTo>
                  <a:cubicBezTo>
                    <a:pt x="111172" y="175926"/>
                    <a:pt x="107160" y="174716"/>
                    <a:pt x="103340" y="174716"/>
                  </a:cubicBezTo>
                  <a:cubicBezTo>
                    <a:pt x="99520" y="174716"/>
                    <a:pt x="95572" y="175990"/>
                    <a:pt x="95890" y="179492"/>
                  </a:cubicBezTo>
                  <a:cubicBezTo>
                    <a:pt x="96272" y="183822"/>
                    <a:pt x="100347" y="181784"/>
                    <a:pt x="103340" y="181784"/>
                  </a:cubicBezTo>
                  <a:cubicBezTo>
                    <a:pt x="106396" y="181784"/>
                    <a:pt x="110471" y="183822"/>
                    <a:pt x="110853" y="179492"/>
                  </a:cubicBezTo>
                  <a:moveTo>
                    <a:pt x="121614" y="153959"/>
                  </a:moveTo>
                  <a:cubicBezTo>
                    <a:pt x="120850" y="154150"/>
                    <a:pt x="120468" y="154596"/>
                    <a:pt x="120404" y="155360"/>
                  </a:cubicBezTo>
                  <a:cubicBezTo>
                    <a:pt x="119958" y="159562"/>
                    <a:pt x="118239" y="161218"/>
                    <a:pt x="115565" y="162173"/>
                  </a:cubicBezTo>
                  <a:cubicBezTo>
                    <a:pt x="115565" y="166375"/>
                    <a:pt x="114928" y="169559"/>
                    <a:pt x="113782" y="173507"/>
                  </a:cubicBezTo>
                  <a:cubicBezTo>
                    <a:pt x="116966" y="180192"/>
                    <a:pt x="114546" y="184904"/>
                    <a:pt x="111936" y="185923"/>
                  </a:cubicBezTo>
                  <a:cubicBezTo>
                    <a:pt x="109452" y="186878"/>
                    <a:pt x="106269" y="185604"/>
                    <a:pt x="103404" y="185604"/>
                  </a:cubicBezTo>
                  <a:cubicBezTo>
                    <a:pt x="100538" y="185604"/>
                    <a:pt x="97291" y="186878"/>
                    <a:pt x="94808" y="185923"/>
                  </a:cubicBezTo>
                  <a:cubicBezTo>
                    <a:pt x="92197" y="184904"/>
                    <a:pt x="89714" y="180192"/>
                    <a:pt x="92961" y="173507"/>
                  </a:cubicBezTo>
                  <a:cubicBezTo>
                    <a:pt x="91815" y="169559"/>
                    <a:pt x="91242" y="166375"/>
                    <a:pt x="91242" y="162173"/>
                  </a:cubicBezTo>
                  <a:cubicBezTo>
                    <a:pt x="88568" y="161218"/>
                    <a:pt x="86849" y="159562"/>
                    <a:pt x="86403" y="155360"/>
                  </a:cubicBezTo>
                  <a:cubicBezTo>
                    <a:pt x="86339" y="154596"/>
                    <a:pt x="85894" y="154150"/>
                    <a:pt x="85193" y="153959"/>
                  </a:cubicBezTo>
                  <a:cubicBezTo>
                    <a:pt x="74496" y="151030"/>
                    <a:pt x="73541" y="137787"/>
                    <a:pt x="78890" y="134030"/>
                  </a:cubicBezTo>
                  <a:cubicBezTo>
                    <a:pt x="78380" y="139951"/>
                    <a:pt x="77871" y="148356"/>
                    <a:pt x="90032" y="149439"/>
                  </a:cubicBezTo>
                  <a:cubicBezTo>
                    <a:pt x="89841" y="156379"/>
                    <a:pt x="92834" y="158289"/>
                    <a:pt x="95954" y="158289"/>
                  </a:cubicBezTo>
                  <a:cubicBezTo>
                    <a:pt x="98501" y="158289"/>
                    <a:pt x="99965" y="157461"/>
                    <a:pt x="100602" y="157143"/>
                  </a:cubicBezTo>
                  <a:cubicBezTo>
                    <a:pt x="102831" y="155933"/>
                    <a:pt x="101302" y="154087"/>
                    <a:pt x="100729" y="153577"/>
                  </a:cubicBezTo>
                  <a:cubicBezTo>
                    <a:pt x="99201" y="152113"/>
                    <a:pt x="98373" y="150075"/>
                    <a:pt x="98756" y="148038"/>
                  </a:cubicBezTo>
                  <a:cubicBezTo>
                    <a:pt x="98756" y="147656"/>
                    <a:pt x="98947" y="147465"/>
                    <a:pt x="99329" y="147465"/>
                  </a:cubicBezTo>
                  <a:lnTo>
                    <a:pt x="107542" y="147465"/>
                  </a:lnTo>
                  <a:cubicBezTo>
                    <a:pt x="107861" y="147465"/>
                    <a:pt x="108052" y="147656"/>
                    <a:pt x="108115" y="148038"/>
                  </a:cubicBezTo>
                  <a:cubicBezTo>
                    <a:pt x="108497" y="150139"/>
                    <a:pt x="107733" y="152176"/>
                    <a:pt x="106141" y="153577"/>
                  </a:cubicBezTo>
                  <a:cubicBezTo>
                    <a:pt x="105568" y="154087"/>
                    <a:pt x="103977" y="155933"/>
                    <a:pt x="106269" y="157143"/>
                  </a:cubicBezTo>
                  <a:cubicBezTo>
                    <a:pt x="106906" y="157461"/>
                    <a:pt x="108370" y="158289"/>
                    <a:pt x="110917" y="158289"/>
                  </a:cubicBezTo>
                  <a:cubicBezTo>
                    <a:pt x="114037" y="158289"/>
                    <a:pt x="117029" y="156442"/>
                    <a:pt x="116838" y="149439"/>
                  </a:cubicBezTo>
                  <a:cubicBezTo>
                    <a:pt x="128936" y="148356"/>
                    <a:pt x="128427" y="139951"/>
                    <a:pt x="127981" y="134030"/>
                  </a:cubicBezTo>
                  <a:cubicBezTo>
                    <a:pt x="133393" y="137787"/>
                    <a:pt x="132374" y="151030"/>
                    <a:pt x="121678" y="153959"/>
                  </a:cubicBezTo>
                  <a:moveTo>
                    <a:pt x="124988" y="130846"/>
                  </a:moveTo>
                  <a:cubicBezTo>
                    <a:pt x="124988" y="133903"/>
                    <a:pt x="122760" y="137277"/>
                    <a:pt x="120213" y="137277"/>
                  </a:cubicBezTo>
                  <a:lnTo>
                    <a:pt x="117857" y="137277"/>
                  </a:lnTo>
                  <a:cubicBezTo>
                    <a:pt x="118430" y="137978"/>
                    <a:pt x="118812" y="138869"/>
                    <a:pt x="118812" y="139888"/>
                  </a:cubicBezTo>
                  <a:cubicBezTo>
                    <a:pt x="118812" y="142116"/>
                    <a:pt x="116966" y="143963"/>
                    <a:pt x="114737" y="143963"/>
                  </a:cubicBezTo>
                  <a:cubicBezTo>
                    <a:pt x="112509" y="143963"/>
                    <a:pt x="110662" y="142116"/>
                    <a:pt x="110662" y="139888"/>
                  </a:cubicBezTo>
                  <a:cubicBezTo>
                    <a:pt x="110662" y="138933"/>
                    <a:pt x="111044" y="137978"/>
                    <a:pt x="111617" y="137277"/>
                  </a:cubicBezTo>
                  <a:lnTo>
                    <a:pt x="109198" y="137277"/>
                  </a:lnTo>
                  <a:cubicBezTo>
                    <a:pt x="108370" y="137277"/>
                    <a:pt x="107733" y="137596"/>
                    <a:pt x="107224" y="138614"/>
                  </a:cubicBezTo>
                  <a:cubicBezTo>
                    <a:pt x="107033" y="137277"/>
                    <a:pt x="106906" y="135940"/>
                    <a:pt x="107224" y="135049"/>
                  </a:cubicBezTo>
                  <a:cubicBezTo>
                    <a:pt x="107606" y="133839"/>
                    <a:pt x="108561" y="133075"/>
                    <a:pt x="109516" y="133075"/>
                  </a:cubicBezTo>
                  <a:lnTo>
                    <a:pt x="120213" y="133075"/>
                  </a:lnTo>
                  <a:cubicBezTo>
                    <a:pt x="122187" y="133075"/>
                    <a:pt x="123651" y="132374"/>
                    <a:pt x="125052" y="130846"/>
                  </a:cubicBezTo>
                  <a:moveTo>
                    <a:pt x="123651" y="125753"/>
                  </a:moveTo>
                  <a:lnTo>
                    <a:pt x="119895" y="125753"/>
                  </a:lnTo>
                  <a:cubicBezTo>
                    <a:pt x="118048" y="125753"/>
                    <a:pt x="116775" y="124988"/>
                    <a:pt x="115692" y="123715"/>
                  </a:cubicBezTo>
                  <a:lnTo>
                    <a:pt x="111426" y="118175"/>
                  </a:lnTo>
                  <a:cubicBezTo>
                    <a:pt x="110726" y="117284"/>
                    <a:pt x="110153" y="116647"/>
                    <a:pt x="109261" y="116265"/>
                  </a:cubicBezTo>
                  <a:lnTo>
                    <a:pt x="113464" y="116265"/>
                  </a:lnTo>
                  <a:cubicBezTo>
                    <a:pt x="114737" y="116265"/>
                    <a:pt x="115883" y="116838"/>
                    <a:pt x="116711" y="117921"/>
                  </a:cubicBezTo>
                  <a:lnTo>
                    <a:pt x="121168" y="123588"/>
                  </a:lnTo>
                  <a:cubicBezTo>
                    <a:pt x="122187" y="124797"/>
                    <a:pt x="122442" y="125561"/>
                    <a:pt x="123651" y="125753"/>
                  </a:cubicBezTo>
                  <a:moveTo>
                    <a:pt x="104168" y="116584"/>
                  </a:moveTo>
                  <a:lnTo>
                    <a:pt x="109643" y="124224"/>
                  </a:lnTo>
                  <a:cubicBezTo>
                    <a:pt x="110471" y="125498"/>
                    <a:pt x="111299" y="126198"/>
                    <a:pt x="112509" y="126644"/>
                  </a:cubicBezTo>
                  <a:lnTo>
                    <a:pt x="107542" y="126644"/>
                  </a:lnTo>
                  <a:cubicBezTo>
                    <a:pt x="105632" y="126644"/>
                    <a:pt x="104486" y="125753"/>
                    <a:pt x="103658" y="124352"/>
                  </a:cubicBezTo>
                  <a:lnTo>
                    <a:pt x="99392" y="117793"/>
                  </a:lnTo>
                  <a:cubicBezTo>
                    <a:pt x="97737" y="115374"/>
                    <a:pt x="97100" y="114737"/>
                    <a:pt x="95254" y="114037"/>
                  </a:cubicBezTo>
                  <a:lnTo>
                    <a:pt x="99902" y="114037"/>
                  </a:lnTo>
                  <a:cubicBezTo>
                    <a:pt x="101748" y="114037"/>
                    <a:pt x="103404" y="115247"/>
                    <a:pt x="104359" y="116520"/>
                  </a:cubicBezTo>
                  <a:moveTo>
                    <a:pt x="92006" y="117857"/>
                  </a:moveTo>
                  <a:lnTo>
                    <a:pt x="96463" y="123524"/>
                  </a:lnTo>
                  <a:cubicBezTo>
                    <a:pt x="97482" y="124734"/>
                    <a:pt x="97737" y="125498"/>
                    <a:pt x="98947" y="125689"/>
                  </a:cubicBezTo>
                  <a:lnTo>
                    <a:pt x="95254" y="125689"/>
                  </a:lnTo>
                  <a:cubicBezTo>
                    <a:pt x="93407" y="125689"/>
                    <a:pt x="92134" y="124925"/>
                    <a:pt x="91051" y="123651"/>
                  </a:cubicBezTo>
                  <a:lnTo>
                    <a:pt x="86785" y="118112"/>
                  </a:lnTo>
                  <a:cubicBezTo>
                    <a:pt x="86085" y="117220"/>
                    <a:pt x="85512" y="116584"/>
                    <a:pt x="84620" y="116202"/>
                  </a:cubicBezTo>
                  <a:lnTo>
                    <a:pt x="88823" y="116202"/>
                  </a:lnTo>
                  <a:cubicBezTo>
                    <a:pt x="90096" y="116202"/>
                    <a:pt x="91179" y="116775"/>
                    <a:pt x="92070" y="117857"/>
                  </a:cubicBezTo>
                  <a:moveTo>
                    <a:pt x="89396" y="137150"/>
                  </a:moveTo>
                  <a:lnTo>
                    <a:pt x="87040" y="137150"/>
                  </a:lnTo>
                  <a:cubicBezTo>
                    <a:pt x="84493" y="137150"/>
                    <a:pt x="82264" y="133775"/>
                    <a:pt x="82264" y="130719"/>
                  </a:cubicBezTo>
                  <a:cubicBezTo>
                    <a:pt x="83665" y="132247"/>
                    <a:pt x="85130" y="132947"/>
                    <a:pt x="87104" y="132947"/>
                  </a:cubicBezTo>
                  <a:lnTo>
                    <a:pt x="97800" y="132947"/>
                  </a:lnTo>
                  <a:cubicBezTo>
                    <a:pt x="98756" y="132947"/>
                    <a:pt x="99711" y="133648"/>
                    <a:pt x="100093" y="134921"/>
                  </a:cubicBezTo>
                  <a:cubicBezTo>
                    <a:pt x="100411" y="135813"/>
                    <a:pt x="100220" y="137150"/>
                    <a:pt x="100093" y="138487"/>
                  </a:cubicBezTo>
                  <a:cubicBezTo>
                    <a:pt x="99583" y="137532"/>
                    <a:pt x="98947" y="137150"/>
                    <a:pt x="98119" y="137150"/>
                  </a:cubicBezTo>
                  <a:lnTo>
                    <a:pt x="95699" y="137150"/>
                  </a:lnTo>
                  <a:cubicBezTo>
                    <a:pt x="96272" y="137850"/>
                    <a:pt x="96654" y="138742"/>
                    <a:pt x="96654" y="139760"/>
                  </a:cubicBezTo>
                  <a:cubicBezTo>
                    <a:pt x="96654" y="141989"/>
                    <a:pt x="94808" y="143835"/>
                    <a:pt x="92579" y="143835"/>
                  </a:cubicBezTo>
                  <a:cubicBezTo>
                    <a:pt x="90351" y="143835"/>
                    <a:pt x="88504" y="141989"/>
                    <a:pt x="88504" y="139760"/>
                  </a:cubicBezTo>
                  <a:cubicBezTo>
                    <a:pt x="88504" y="138805"/>
                    <a:pt x="88823" y="137850"/>
                    <a:pt x="89459" y="137150"/>
                  </a:cubicBezTo>
                  <a:moveTo>
                    <a:pt x="76279" y="188088"/>
                  </a:moveTo>
                  <a:lnTo>
                    <a:pt x="77553" y="185541"/>
                  </a:lnTo>
                  <a:cubicBezTo>
                    <a:pt x="77807" y="185095"/>
                    <a:pt x="77935" y="184522"/>
                    <a:pt x="77871" y="184013"/>
                  </a:cubicBezTo>
                  <a:cubicBezTo>
                    <a:pt x="77871" y="183503"/>
                    <a:pt x="77744" y="182994"/>
                    <a:pt x="77489" y="182548"/>
                  </a:cubicBezTo>
                  <a:lnTo>
                    <a:pt x="81055" y="188915"/>
                  </a:lnTo>
                  <a:cubicBezTo>
                    <a:pt x="81309" y="189425"/>
                    <a:pt x="81437" y="189934"/>
                    <a:pt x="81437" y="190443"/>
                  </a:cubicBezTo>
                  <a:cubicBezTo>
                    <a:pt x="81437" y="190953"/>
                    <a:pt x="81309" y="191462"/>
                    <a:pt x="81118" y="191972"/>
                  </a:cubicBezTo>
                  <a:lnTo>
                    <a:pt x="80800" y="192608"/>
                  </a:lnTo>
                  <a:cubicBezTo>
                    <a:pt x="78635" y="196874"/>
                    <a:pt x="76598" y="204770"/>
                    <a:pt x="78826" y="209354"/>
                  </a:cubicBezTo>
                  <a:cubicBezTo>
                    <a:pt x="73541" y="207380"/>
                    <a:pt x="71822" y="202796"/>
                    <a:pt x="72395" y="198975"/>
                  </a:cubicBezTo>
                  <a:cubicBezTo>
                    <a:pt x="62462" y="189616"/>
                    <a:pt x="59979" y="180065"/>
                    <a:pt x="67047" y="172106"/>
                  </a:cubicBezTo>
                  <a:lnTo>
                    <a:pt x="70676" y="167840"/>
                  </a:lnTo>
                  <a:cubicBezTo>
                    <a:pt x="71058" y="167458"/>
                    <a:pt x="71313" y="166948"/>
                    <a:pt x="71376" y="166439"/>
                  </a:cubicBezTo>
                  <a:cubicBezTo>
                    <a:pt x="71504" y="165930"/>
                    <a:pt x="71504" y="165420"/>
                    <a:pt x="71376" y="164911"/>
                  </a:cubicBezTo>
                  <a:lnTo>
                    <a:pt x="73287" y="171978"/>
                  </a:lnTo>
                  <a:cubicBezTo>
                    <a:pt x="73414" y="172488"/>
                    <a:pt x="73414" y="173061"/>
                    <a:pt x="73287" y="173570"/>
                  </a:cubicBezTo>
                  <a:cubicBezTo>
                    <a:pt x="73159" y="174080"/>
                    <a:pt x="72968" y="174525"/>
                    <a:pt x="72586" y="174971"/>
                  </a:cubicBezTo>
                  <a:lnTo>
                    <a:pt x="71504" y="176245"/>
                  </a:lnTo>
                  <a:cubicBezTo>
                    <a:pt x="67811" y="180574"/>
                    <a:pt x="68830" y="186368"/>
                    <a:pt x="74560" y="191590"/>
                  </a:cubicBezTo>
                  <a:cubicBezTo>
                    <a:pt x="75197" y="190125"/>
                    <a:pt x="75579" y="189361"/>
                    <a:pt x="76216" y="188088"/>
                  </a:cubicBezTo>
                  <a:moveTo>
                    <a:pt x="318934" y="214575"/>
                  </a:moveTo>
                  <a:cubicBezTo>
                    <a:pt x="319316" y="213620"/>
                    <a:pt x="319507" y="212601"/>
                    <a:pt x="319507" y="211519"/>
                  </a:cubicBezTo>
                  <a:cubicBezTo>
                    <a:pt x="319507" y="207062"/>
                    <a:pt x="315941" y="203496"/>
                    <a:pt x="311484" y="203496"/>
                  </a:cubicBezTo>
                  <a:lnTo>
                    <a:pt x="303398" y="203496"/>
                  </a:lnTo>
                  <a:cubicBezTo>
                    <a:pt x="302825" y="203496"/>
                    <a:pt x="302315" y="203369"/>
                    <a:pt x="301870" y="203114"/>
                  </a:cubicBezTo>
                  <a:cubicBezTo>
                    <a:pt x="301424" y="202859"/>
                    <a:pt x="300978" y="202541"/>
                    <a:pt x="300724" y="202095"/>
                  </a:cubicBezTo>
                  <a:lnTo>
                    <a:pt x="296649" y="196110"/>
                  </a:lnTo>
                  <a:cubicBezTo>
                    <a:pt x="296967" y="196556"/>
                    <a:pt x="297349" y="196874"/>
                    <a:pt x="297795" y="197129"/>
                  </a:cubicBezTo>
                  <a:cubicBezTo>
                    <a:pt x="298240" y="197384"/>
                    <a:pt x="298750" y="197511"/>
                    <a:pt x="299323" y="197511"/>
                  </a:cubicBezTo>
                  <a:lnTo>
                    <a:pt x="310020" y="197511"/>
                  </a:lnTo>
                  <a:cubicBezTo>
                    <a:pt x="310593" y="197511"/>
                    <a:pt x="311102" y="197638"/>
                    <a:pt x="311548" y="197893"/>
                  </a:cubicBezTo>
                  <a:cubicBezTo>
                    <a:pt x="311994" y="198148"/>
                    <a:pt x="312439" y="198466"/>
                    <a:pt x="312694" y="198912"/>
                  </a:cubicBezTo>
                  <a:lnTo>
                    <a:pt x="307791" y="191717"/>
                  </a:lnTo>
                  <a:cubicBezTo>
                    <a:pt x="307473" y="191271"/>
                    <a:pt x="307091" y="190889"/>
                    <a:pt x="306582" y="190634"/>
                  </a:cubicBezTo>
                  <a:cubicBezTo>
                    <a:pt x="306136" y="190380"/>
                    <a:pt x="305626" y="190252"/>
                    <a:pt x="305053" y="190252"/>
                  </a:cubicBezTo>
                  <a:lnTo>
                    <a:pt x="294484" y="190252"/>
                  </a:lnTo>
                  <a:cubicBezTo>
                    <a:pt x="293911" y="190252"/>
                    <a:pt x="293401" y="190125"/>
                    <a:pt x="292956" y="189870"/>
                  </a:cubicBezTo>
                  <a:cubicBezTo>
                    <a:pt x="292510" y="189616"/>
                    <a:pt x="292064" y="189297"/>
                    <a:pt x="291746" y="188852"/>
                  </a:cubicBezTo>
                  <a:lnTo>
                    <a:pt x="287161" y="182039"/>
                  </a:lnTo>
                  <a:cubicBezTo>
                    <a:pt x="287480" y="182484"/>
                    <a:pt x="287862" y="182866"/>
                    <a:pt x="288308" y="183121"/>
                  </a:cubicBezTo>
                  <a:cubicBezTo>
                    <a:pt x="288753" y="183376"/>
                    <a:pt x="289263" y="183503"/>
                    <a:pt x="289836" y="183503"/>
                  </a:cubicBezTo>
                  <a:lnTo>
                    <a:pt x="300469" y="183503"/>
                  </a:lnTo>
                  <a:cubicBezTo>
                    <a:pt x="301042" y="183503"/>
                    <a:pt x="301551" y="183631"/>
                    <a:pt x="301997" y="183885"/>
                  </a:cubicBezTo>
                  <a:cubicBezTo>
                    <a:pt x="302443" y="184140"/>
                    <a:pt x="302825" y="184458"/>
                    <a:pt x="303143" y="184904"/>
                  </a:cubicBezTo>
                  <a:lnTo>
                    <a:pt x="298240" y="177709"/>
                  </a:lnTo>
                  <a:cubicBezTo>
                    <a:pt x="297922" y="177263"/>
                    <a:pt x="297540" y="176945"/>
                    <a:pt x="297031" y="176690"/>
                  </a:cubicBezTo>
                  <a:cubicBezTo>
                    <a:pt x="296585" y="176436"/>
                    <a:pt x="296076" y="176308"/>
                    <a:pt x="295503" y="176308"/>
                  </a:cubicBezTo>
                  <a:lnTo>
                    <a:pt x="287034" y="176308"/>
                  </a:lnTo>
                  <a:cubicBezTo>
                    <a:pt x="286461" y="176308"/>
                    <a:pt x="285952" y="176181"/>
                    <a:pt x="285506" y="175926"/>
                  </a:cubicBezTo>
                  <a:cubicBezTo>
                    <a:pt x="285060" y="175671"/>
                    <a:pt x="284678" y="175353"/>
                    <a:pt x="284360" y="174844"/>
                  </a:cubicBezTo>
                  <a:lnTo>
                    <a:pt x="278693" y="166503"/>
                  </a:lnTo>
                  <a:cubicBezTo>
                    <a:pt x="290154" y="165166"/>
                    <a:pt x="299450" y="158926"/>
                    <a:pt x="301297" y="150330"/>
                  </a:cubicBezTo>
                  <a:cubicBezTo>
                    <a:pt x="303653" y="139187"/>
                    <a:pt x="292637" y="128427"/>
                    <a:pt x="276656" y="126071"/>
                  </a:cubicBezTo>
                  <a:cubicBezTo>
                    <a:pt x="273981" y="125689"/>
                    <a:pt x="271880" y="123397"/>
                    <a:pt x="271880" y="120595"/>
                  </a:cubicBezTo>
                  <a:cubicBezTo>
                    <a:pt x="271880" y="118239"/>
                    <a:pt x="273408" y="116202"/>
                    <a:pt x="275509" y="115374"/>
                  </a:cubicBezTo>
                  <a:cubicBezTo>
                    <a:pt x="273790" y="114610"/>
                    <a:pt x="271880" y="114228"/>
                    <a:pt x="269843" y="114228"/>
                  </a:cubicBezTo>
                  <a:cubicBezTo>
                    <a:pt x="262775" y="114228"/>
                    <a:pt x="257045" y="119322"/>
                    <a:pt x="257045" y="125561"/>
                  </a:cubicBezTo>
                  <a:cubicBezTo>
                    <a:pt x="257045" y="126708"/>
                    <a:pt x="257236" y="127790"/>
                    <a:pt x="257618" y="128809"/>
                  </a:cubicBezTo>
                  <a:cubicBezTo>
                    <a:pt x="249659" y="132247"/>
                    <a:pt x="242464" y="138296"/>
                    <a:pt x="236924" y="144854"/>
                  </a:cubicBezTo>
                  <a:cubicBezTo>
                    <a:pt x="242846" y="143262"/>
                    <a:pt x="249022" y="142435"/>
                    <a:pt x="255453" y="142435"/>
                  </a:cubicBezTo>
                  <a:cubicBezTo>
                    <a:pt x="255453" y="142116"/>
                    <a:pt x="255453" y="141862"/>
                    <a:pt x="255453" y="141543"/>
                  </a:cubicBezTo>
                  <a:cubicBezTo>
                    <a:pt x="255453" y="136768"/>
                    <a:pt x="259337" y="132884"/>
                    <a:pt x="264112" y="132884"/>
                  </a:cubicBezTo>
                  <a:lnTo>
                    <a:pt x="264239" y="132884"/>
                  </a:lnTo>
                  <a:cubicBezTo>
                    <a:pt x="260992" y="134348"/>
                    <a:pt x="259400" y="137468"/>
                    <a:pt x="259400" y="139569"/>
                  </a:cubicBezTo>
                  <a:cubicBezTo>
                    <a:pt x="259400" y="142053"/>
                    <a:pt x="261438" y="144090"/>
                    <a:pt x="263857" y="144090"/>
                  </a:cubicBezTo>
                  <a:cubicBezTo>
                    <a:pt x="264813" y="144090"/>
                    <a:pt x="265704" y="143772"/>
                    <a:pt x="266468" y="143262"/>
                  </a:cubicBezTo>
                  <a:cubicBezTo>
                    <a:pt x="266277" y="142689"/>
                    <a:pt x="266213" y="142116"/>
                    <a:pt x="266213" y="141480"/>
                  </a:cubicBezTo>
                  <a:cubicBezTo>
                    <a:pt x="266213" y="138041"/>
                    <a:pt x="269015" y="135240"/>
                    <a:pt x="272453" y="135240"/>
                  </a:cubicBezTo>
                  <a:cubicBezTo>
                    <a:pt x="272772" y="135240"/>
                    <a:pt x="273090" y="135240"/>
                    <a:pt x="273345" y="135240"/>
                  </a:cubicBezTo>
                  <a:cubicBezTo>
                    <a:pt x="270989" y="136322"/>
                    <a:pt x="269333" y="138742"/>
                    <a:pt x="269333" y="141543"/>
                  </a:cubicBezTo>
                  <a:cubicBezTo>
                    <a:pt x="269333" y="145364"/>
                    <a:pt x="272453" y="148483"/>
                    <a:pt x="276273" y="148483"/>
                  </a:cubicBezTo>
                  <a:cubicBezTo>
                    <a:pt x="276656" y="148483"/>
                    <a:pt x="277101" y="148483"/>
                    <a:pt x="277483" y="148420"/>
                  </a:cubicBezTo>
                  <a:cubicBezTo>
                    <a:pt x="277356" y="148038"/>
                    <a:pt x="277292" y="147592"/>
                    <a:pt x="277292" y="147146"/>
                  </a:cubicBezTo>
                  <a:cubicBezTo>
                    <a:pt x="277292" y="144408"/>
                    <a:pt x="279521" y="142180"/>
                    <a:pt x="282259" y="142180"/>
                  </a:cubicBezTo>
                  <a:cubicBezTo>
                    <a:pt x="284997" y="142180"/>
                    <a:pt x="287289" y="144408"/>
                    <a:pt x="287289" y="147146"/>
                  </a:cubicBezTo>
                  <a:cubicBezTo>
                    <a:pt x="287289" y="153131"/>
                    <a:pt x="280603" y="153705"/>
                    <a:pt x="275764" y="152304"/>
                  </a:cubicBezTo>
                  <a:cubicBezTo>
                    <a:pt x="261947" y="148292"/>
                    <a:pt x="248958" y="146510"/>
                    <a:pt x="236415" y="148292"/>
                  </a:cubicBezTo>
                  <a:cubicBezTo>
                    <a:pt x="220306" y="150521"/>
                    <a:pt x="194009" y="161409"/>
                    <a:pt x="166057" y="160517"/>
                  </a:cubicBezTo>
                  <a:cubicBezTo>
                    <a:pt x="159817" y="160326"/>
                    <a:pt x="153004" y="159308"/>
                    <a:pt x="146128" y="157398"/>
                  </a:cubicBezTo>
                  <a:cubicBezTo>
                    <a:pt x="146955" y="158289"/>
                    <a:pt x="147528" y="158926"/>
                    <a:pt x="147847" y="159499"/>
                  </a:cubicBezTo>
                  <a:cubicBezTo>
                    <a:pt x="150585" y="163765"/>
                    <a:pt x="151476" y="168158"/>
                    <a:pt x="149120" y="173761"/>
                  </a:cubicBezTo>
                  <a:cubicBezTo>
                    <a:pt x="149184" y="167521"/>
                    <a:pt x="144026" y="162428"/>
                    <a:pt x="139697" y="159244"/>
                  </a:cubicBezTo>
                  <a:cubicBezTo>
                    <a:pt x="137978" y="157971"/>
                    <a:pt x="137277" y="156761"/>
                    <a:pt x="137532" y="155169"/>
                  </a:cubicBezTo>
                  <a:lnTo>
                    <a:pt x="138805" y="147974"/>
                  </a:lnTo>
                  <a:cubicBezTo>
                    <a:pt x="138742" y="148483"/>
                    <a:pt x="138805" y="149056"/>
                    <a:pt x="138933" y="149502"/>
                  </a:cubicBezTo>
                  <a:cubicBezTo>
                    <a:pt x="139124" y="149948"/>
                    <a:pt x="139378" y="150457"/>
                    <a:pt x="139760" y="150839"/>
                  </a:cubicBezTo>
                  <a:lnTo>
                    <a:pt x="142435" y="153450"/>
                  </a:lnTo>
                  <a:cubicBezTo>
                    <a:pt x="143453" y="146191"/>
                    <a:pt x="141798" y="139378"/>
                    <a:pt x="137468" y="133138"/>
                  </a:cubicBezTo>
                  <a:cubicBezTo>
                    <a:pt x="139378" y="128108"/>
                    <a:pt x="139633" y="122569"/>
                    <a:pt x="138360" y="117411"/>
                  </a:cubicBezTo>
                  <a:cubicBezTo>
                    <a:pt x="137850" y="121359"/>
                    <a:pt x="135940" y="123015"/>
                    <a:pt x="134094" y="124161"/>
                  </a:cubicBezTo>
                  <a:cubicBezTo>
                    <a:pt x="130719" y="126326"/>
                    <a:pt x="130146" y="129891"/>
                    <a:pt x="131865" y="132311"/>
                  </a:cubicBezTo>
                  <a:cubicBezTo>
                    <a:pt x="129000" y="130846"/>
                    <a:pt x="125052" y="125498"/>
                    <a:pt x="127344" y="122378"/>
                  </a:cubicBezTo>
                  <a:cubicBezTo>
                    <a:pt x="129828" y="119003"/>
                    <a:pt x="136577" y="120595"/>
                    <a:pt x="137405" y="114865"/>
                  </a:cubicBezTo>
                  <a:cubicBezTo>
                    <a:pt x="133011" y="113464"/>
                    <a:pt x="128490" y="114483"/>
                    <a:pt x="127153" y="114865"/>
                  </a:cubicBezTo>
                  <a:cubicBezTo>
                    <a:pt x="124543" y="111872"/>
                    <a:pt x="121104" y="110407"/>
                    <a:pt x="116775" y="110407"/>
                  </a:cubicBezTo>
                  <a:cubicBezTo>
                    <a:pt x="113400" y="107351"/>
                    <a:pt x="109007" y="106014"/>
                    <a:pt x="103658" y="106587"/>
                  </a:cubicBezTo>
                  <a:cubicBezTo>
                    <a:pt x="98373" y="106078"/>
                    <a:pt x="93980" y="107351"/>
                    <a:pt x="90605" y="110407"/>
                  </a:cubicBezTo>
                  <a:cubicBezTo>
                    <a:pt x="86339" y="110407"/>
                    <a:pt x="82838" y="111872"/>
                    <a:pt x="80227" y="114865"/>
                  </a:cubicBezTo>
                  <a:cubicBezTo>
                    <a:pt x="78826" y="114483"/>
                    <a:pt x="74305" y="113527"/>
                    <a:pt x="69912" y="114865"/>
                  </a:cubicBezTo>
                  <a:cubicBezTo>
                    <a:pt x="70740" y="120595"/>
                    <a:pt x="77489" y="119067"/>
                    <a:pt x="79972" y="122378"/>
                  </a:cubicBezTo>
                  <a:cubicBezTo>
                    <a:pt x="82264" y="125498"/>
                    <a:pt x="78317" y="130846"/>
                    <a:pt x="75452" y="132311"/>
                  </a:cubicBezTo>
                  <a:cubicBezTo>
                    <a:pt x="77234" y="129891"/>
                    <a:pt x="76661" y="126326"/>
                    <a:pt x="73223" y="124161"/>
                  </a:cubicBezTo>
                  <a:cubicBezTo>
                    <a:pt x="71376" y="123015"/>
                    <a:pt x="69466" y="121359"/>
                    <a:pt x="68957" y="117411"/>
                  </a:cubicBezTo>
                  <a:cubicBezTo>
                    <a:pt x="67683" y="122633"/>
                    <a:pt x="67938" y="128172"/>
                    <a:pt x="69848" y="133138"/>
                  </a:cubicBezTo>
                  <a:cubicBezTo>
                    <a:pt x="65519" y="139442"/>
                    <a:pt x="63863" y="146191"/>
                    <a:pt x="64882" y="153450"/>
                  </a:cubicBezTo>
                  <a:lnTo>
                    <a:pt x="67556" y="150839"/>
                  </a:lnTo>
                  <a:cubicBezTo>
                    <a:pt x="67938" y="150457"/>
                    <a:pt x="68193" y="150012"/>
                    <a:pt x="68384" y="149502"/>
                  </a:cubicBezTo>
                  <a:cubicBezTo>
                    <a:pt x="68575" y="148993"/>
                    <a:pt x="68575" y="148483"/>
                    <a:pt x="68448" y="147974"/>
                  </a:cubicBezTo>
                  <a:lnTo>
                    <a:pt x="69721" y="155169"/>
                  </a:lnTo>
                  <a:cubicBezTo>
                    <a:pt x="69976" y="156761"/>
                    <a:pt x="69339" y="157971"/>
                    <a:pt x="67556" y="159244"/>
                  </a:cubicBezTo>
                  <a:cubicBezTo>
                    <a:pt x="63226" y="162428"/>
                    <a:pt x="58069" y="167521"/>
                    <a:pt x="58133" y="173761"/>
                  </a:cubicBezTo>
                  <a:cubicBezTo>
                    <a:pt x="55713" y="168158"/>
                    <a:pt x="56668" y="163574"/>
                    <a:pt x="59406" y="159499"/>
                  </a:cubicBezTo>
                  <a:cubicBezTo>
                    <a:pt x="51192" y="155042"/>
                    <a:pt x="44953" y="147783"/>
                    <a:pt x="43806" y="146510"/>
                  </a:cubicBezTo>
                  <a:cubicBezTo>
                    <a:pt x="41323" y="143644"/>
                    <a:pt x="41642" y="139951"/>
                    <a:pt x="43870" y="136704"/>
                  </a:cubicBezTo>
                  <a:cubicBezTo>
                    <a:pt x="48200" y="130528"/>
                    <a:pt x="49219" y="123906"/>
                    <a:pt x="43806" y="119385"/>
                  </a:cubicBezTo>
                  <a:cubicBezTo>
                    <a:pt x="43806" y="119067"/>
                    <a:pt x="43806" y="118749"/>
                    <a:pt x="43806" y="118367"/>
                  </a:cubicBezTo>
                  <a:cubicBezTo>
                    <a:pt x="43806" y="114228"/>
                    <a:pt x="40878" y="110790"/>
                    <a:pt x="36994" y="110025"/>
                  </a:cubicBezTo>
                  <a:cubicBezTo>
                    <a:pt x="37694" y="111172"/>
                    <a:pt x="38140" y="112509"/>
                    <a:pt x="38140" y="113909"/>
                  </a:cubicBezTo>
                  <a:cubicBezTo>
                    <a:pt x="38140" y="115565"/>
                    <a:pt x="37567" y="117029"/>
                    <a:pt x="36675" y="118303"/>
                  </a:cubicBezTo>
                  <a:cubicBezTo>
                    <a:pt x="37439" y="119322"/>
                    <a:pt x="37885" y="120531"/>
                    <a:pt x="37885" y="121932"/>
                  </a:cubicBezTo>
                  <a:cubicBezTo>
                    <a:pt x="37885" y="123779"/>
                    <a:pt x="37057" y="125434"/>
                    <a:pt x="35784" y="126517"/>
                  </a:cubicBezTo>
                  <a:cubicBezTo>
                    <a:pt x="35911" y="125880"/>
                    <a:pt x="35975" y="125243"/>
                    <a:pt x="35975" y="124543"/>
                  </a:cubicBezTo>
                  <a:cubicBezTo>
                    <a:pt x="35975" y="120340"/>
                    <a:pt x="33364" y="116775"/>
                    <a:pt x="29799" y="115820"/>
                  </a:cubicBezTo>
                  <a:cubicBezTo>
                    <a:pt x="29226" y="112763"/>
                    <a:pt x="26551" y="110407"/>
                    <a:pt x="23304" y="110407"/>
                  </a:cubicBezTo>
                  <a:cubicBezTo>
                    <a:pt x="21394" y="110407"/>
                    <a:pt x="19738" y="111172"/>
                    <a:pt x="18529" y="112445"/>
                  </a:cubicBezTo>
                  <a:cubicBezTo>
                    <a:pt x="21012" y="112636"/>
                    <a:pt x="23049" y="114610"/>
                    <a:pt x="23304" y="117093"/>
                  </a:cubicBezTo>
                  <a:cubicBezTo>
                    <a:pt x="22094" y="117984"/>
                    <a:pt x="21139" y="119258"/>
                    <a:pt x="20502" y="120722"/>
                  </a:cubicBezTo>
                  <a:lnTo>
                    <a:pt x="20693" y="120722"/>
                  </a:lnTo>
                  <a:cubicBezTo>
                    <a:pt x="25023" y="120722"/>
                    <a:pt x="28525" y="124224"/>
                    <a:pt x="28525" y="128554"/>
                  </a:cubicBezTo>
                  <a:cubicBezTo>
                    <a:pt x="28525" y="129000"/>
                    <a:pt x="28525" y="129509"/>
                    <a:pt x="28398" y="129955"/>
                  </a:cubicBezTo>
                  <a:cubicBezTo>
                    <a:pt x="28079" y="128172"/>
                    <a:pt x="27252" y="126517"/>
                    <a:pt x="25978" y="125243"/>
                  </a:cubicBezTo>
                  <a:cubicBezTo>
                    <a:pt x="23559" y="122887"/>
                    <a:pt x="19993" y="122378"/>
                    <a:pt x="16746" y="123588"/>
                  </a:cubicBezTo>
                  <a:cubicBezTo>
                    <a:pt x="15536" y="122060"/>
                    <a:pt x="13626" y="121104"/>
                    <a:pt x="11588" y="121104"/>
                  </a:cubicBezTo>
                  <a:cubicBezTo>
                    <a:pt x="9232" y="121104"/>
                    <a:pt x="7131" y="122378"/>
                    <a:pt x="5985" y="124224"/>
                  </a:cubicBezTo>
                  <a:cubicBezTo>
                    <a:pt x="8405" y="124352"/>
                    <a:pt x="10506" y="125561"/>
                    <a:pt x="11779" y="127344"/>
                  </a:cubicBezTo>
                  <a:cubicBezTo>
                    <a:pt x="8405" y="131674"/>
                    <a:pt x="8341" y="137723"/>
                    <a:pt x="11779" y="141161"/>
                  </a:cubicBezTo>
                  <a:cubicBezTo>
                    <a:pt x="14135" y="143453"/>
                    <a:pt x="17510" y="143963"/>
                    <a:pt x="20693" y="142944"/>
                  </a:cubicBezTo>
                  <a:cubicBezTo>
                    <a:pt x="20884" y="142880"/>
                    <a:pt x="21139" y="142817"/>
                    <a:pt x="21330" y="142817"/>
                  </a:cubicBezTo>
                  <a:cubicBezTo>
                    <a:pt x="22476" y="142817"/>
                    <a:pt x="23431" y="143772"/>
                    <a:pt x="23431" y="144918"/>
                  </a:cubicBezTo>
                  <a:cubicBezTo>
                    <a:pt x="23431" y="146064"/>
                    <a:pt x="22476" y="147019"/>
                    <a:pt x="21330" y="147019"/>
                  </a:cubicBezTo>
                  <a:cubicBezTo>
                    <a:pt x="20821" y="147019"/>
                    <a:pt x="20375" y="146828"/>
                    <a:pt x="19993" y="146510"/>
                  </a:cubicBezTo>
                  <a:cubicBezTo>
                    <a:pt x="19229" y="145873"/>
                    <a:pt x="18147" y="145427"/>
                    <a:pt x="17064" y="145427"/>
                  </a:cubicBezTo>
                  <a:cubicBezTo>
                    <a:pt x="14517" y="145427"/>
                    <a:pt x="12480" y="147465"/>
                    <a:pt x="12480" y="150012"/>
                  </a:cubicBezTo>
                  <a:cubicBezTo>
                    <a:pt x="12480" y="150203"/>
                    <a:pt x="12480" y="150394"/>
                    <a:pt x="12480" y="150585"/>
                  </a:cubicBezTo>
                  <a:cubicBezTo>
                    <a:pt x="12034" y="150712"/>
                    <a:pt x="11588" y="150776"/>
                    <a:pt x="11143" y="150776"/>
                  </a:cubicBezTo>
                  <a:cubicBezTo>
                    <a:pt x="9933" y="150776"/>
                    <a:pt x="8787" y="150266"/>
                    <a:pt x="7959" y="149502"/>
                  </a:cubicBezTo>
                  <a:cubicBezTo>
                    <a:pt x="7832" y="150012"/>
                    <a:pt x="7768" y="150521"/>
                    <a:pt x="7768" y="151094"/>
                  </a:cubicBezTo>
                  <a:cubicBezTo>
                    <a:pt x="7768" y="154341"/>
                    <a:pt x="10251" y="156952"/>
                    <a:pt x="13435" y="157207"/>
                  </a:cubicBezTo>
                  <a:cubicBezTo>
                    <a:pt x="14836" y="160772"/>
                    <a:pt x="18338" y="163255"/>
                    <a:pt x="22349" y="163255"/>
                  </a:cubicBezTo>
                  <a:cubicBezTo>
                    <a:pt x="24450" y="163255"/>
                    <a:pt x="26360" y="162619"/>
                    <a:pt x="27888" y="161473"/>
                  </a:cubicBezTo>
                  <a:cubicBezTo>
                    <a:pt x="28589" y="160963"/>
                    <a:pt x="29417" y="160709"/>
                    <a:pt x="30308" y="160709"/>
                  </a:cubicBezTo>
                  <a:cubicBezTo>
                    <a:pt x="32664" y="160709"/>
                    <a:pt x="34510" y="162619"/>
                    <a:pt x="34510" y="164911"/>
                  </a:cubicBezTo>
                  <a:cubicBezTo>
                    <a:pt x="34510" y="166948"/>
                    <a:pt x="33110" y="168604"/>
                    <a:pt x="31199" y="169050"/>
                  </a:cubicBezTo>
                  <a:lnTo>
                    <a:pt x="27888" y="169750"/>
                  </a:lnTo>
                  <a:cubicBezTo>
                    <a:pt x="27379" y="169877"/>
                    <a:pt x="26806" y="169877"/>
                    <a:pt x="26297" y="169750"/>
                  </a:cubicBezTo>
                  <a:cubicBezTo>
                    <a:pt x="25787" y="169623"/>
                    <a:pt x="25341" y="169368"/>
                    <a:pt x="24959" y="168986"/>
                  </a:cubicBezTo>
                  <a:lnTo>
                    <a:pt x="32473" y="176117"/>
                  </a:lnTo>
                  <a:cubicBezTo>
                    <a:pt x="32855" y="176499"/>
                    <a:pt x="33364" y="176754"/>
                    <a:pt x="33810" y="176881"/>
                  </a:cubicBezTo>
                  <a:cubicBezTo>
                    <a:pt x="34319" y="177009"/>
                    <a:pt x="34829" y="177072"/>
                    <a:pt x="35402" y="176881"/>
                  </a:cubicBezTo>
                  <a:lnTo>
                    <a:pt x="41578" y="175544"/>
                  </a:lnTo>
                  <a:cubicBezTo>
                    <a:pt x="42087" y="175417"/>
                    <a:pt x="42660" y="175480"/>
                    <a:pt x="43170" y="175544"/>
                  </a:cubicBezTo>
                  <a:cubicBezTo>
                    <a:pt x="43679" y="175671"/>
                    <a:pt x="44125" y="175926"/>
                    <a:pt x="44507" y="176308"/>
                  </a:cubicBezTo>
                  <a:lnTo>
                    <a:pt x="49664" y="181211"/>
                  </a:lnTo>
                  <a:cubicBezTo>
                    <a:pt x="49282" y="180829"/>
                    <a:pt x="48773" y="180574"/>
                    <a:pt x="48264" y="180447"/>
                  </a:cubicBezTo>
                  <a:cubicBezTo>
                    <a:pt x="47754" y="180320"/>
                    <a:pt x="47245" y="180320"/>
                    <a:pt x="46735" y="180447"/>
                  </a:cubicBezTo>
                  <a:lnTo>
                    <a:pt x="40559" y="181784"/>
                  </a:lnTo>
                  <a:cubicBezTo>
                    <a:pt x="40050" y="181911"/>
                    <a:pt x="39477" y="181911"/>
                    <a:pt x="38967" y="181784"/>
                  </a:cubicBezTo>
                  <a:cubicBezTo>
                    <a:pt x="38458" y="181657"/>
                    <a:pt x="38012" y="181402"/>
                    <a:pt x="37630" y="181020"/>
                  </a:cubicBezTo>
                  <a:lnTo>
                    <a:pt x="44507" y="187578"/>
                  </a:lnTo>
                  <a:cubicBezTo>
                    <a:pt x="44889" y="187960"/>
                    <a:pt x="45398" y="188215"/>
                    <a:pt x="45844" y="188342"/>
                  </a:cubicBezTo>
                  <a:cubicBezTo>
                    <a:pt x="46353" y="188470"/>
                    <a:pt x="46863" y="188533"/>
                    <a:pt x="47436" y="188342"/>
                  </a:cubicBezTo>
                  <a:lnTo>
                    <a:pt x="53612" y="187005"/>
                  </a:lnTo>
                  <a:cubicBezTo>
                    <a:pt x="54185" y="186878"/>
                    <a:pt x="54694" y="186878"/>
                    <a:pt x="55204" y="187005"/>
                  </a:cubicBezTo>
                  <a:cubicBezTo>
                    <a:pt x="55713" y="187132"/>
                    <a:pt x="56159" y="187387"/>
                    <a:pt x="56541" y="187769"/>
                  </a:cubicBezTo>
                  <a:lnTo>
                    <a:pt x="61698" y="192672"/>
                  </a:lnTo>
                  <a:cubicBezTo>
                    <a:pt x="61316" y="192290"/>
                    <a:pt x="60807" y="192035"/>
                    <a:pt x="60361" y="191908"/>
                  </a:cubicBezTo>
                  <a:cubicBezTo>
                    <a:pt x="59852" y="191781"/>
                    <a:pt x="59342" y="191717"/>
                    <a:pt x="58769" y="191908"/>
                  </a:cubicBezTo>
                  <a:lnTo>
                    <a:pt x="52657" y="193245"/>
                  </a:lnTo>
                  <a:cubicBezTo>
                    <a:pt x="52084" y="193372"/>
                    <a:pt x="51574" y="193309"/>
                    <a:pt x="51065" y="193245"/>
                  </a:cubicBezTo>
                  <a:cubicBezTo>
                    <a:pt x="50556" y="193118"/>
                    <a:pt x="50110" y="192863"/>
                    <a:pt x="49728" y="192481"/>
                  </a:cubicBezTo>
                  <a:lnTo>
                    <a:pt x="56605" y="198975"/>
                  </a:lnTo>
                  <a:cubicBezTo>
                    <a:pt x="56987" y="199358"/>
                    <a:pt x="57496" y="199612"/>
                    <a:pt x="57942" y="199740"/>
                  </a:cubicBezTo>
                  <a:cubicBezTo>
                    <a:pt x="58451" y="199867"/>
                    <a:pt x="58960" y="199931"/>
                    <a:pt x="59533" y="199740"/>
                  </a:cubicBezTo>
                  <a:lnTo>
                    <a:pt x="66983" y="198084"/>
                  </a:lnTo>
                  <a:cubicBezTo>
                    <a:pt x="59788" y="202159"/>
                    <a:pt x="52084" y="206807"/>
                    <a:pt x="43934" y="211965"/>
                  </a:cubicBezTo>
                  <a:cubicBezTo>
                    <a:pt x="39095" y="215021"/>
                    <a:pt x="33874" y="215594"/>
                    <a:pt x="27761" y="213238"/>
                  </a:cubicBezTo>
                  <a:cubicBezTo>
                    <a:pt x="24514" y="211965"/>
                    <a:pt x="20948" y="211774"/>
                    <a:pt x="18720" y="212156"/>
                  </a:cubicBezTo>
                  <a:cubicBezTo>
                    <a:pt x="15791" y="212665"/>
                    <a:pt x="13371" y="214384"/>
                    <a:pt x="11907" y="216867"/>
                  </a:cubicBezTo>
                  <a:cubicBezTo>
                    <a:pt x="13053" y="216422"/>
                    <a:pt x="14263" y="216167"/>
                    <a:pt x="15536" y="216167"/>
                  </a:cubicBezTo>
                  <a:cubicBezTo>
                    <a:pt x="18210" y="216167"/>
                    <a:pt x="20693" y="217249"/>
                    <a:pt x="22476" y="219032"/>
                  </a:cubicBezTo>
                  <a:cubicBezTo>
                    <a:pt x="19675" y="217822"/>
                    <a:pt x="16173" y="217759"/>
                    <a:pt x="12734" y="219032"/>
                  </a:cubicBezTo>
                  <a:cubicBezTo>
                    <a:pt x="6622" y="221261"/>
                    <a:pt x="3120" y="226991"/>
                    <a:pt x="4521" y="232085"/>
                  </a:cubicBezTo>
                  <a:cubicBezTo>
                    <a:pt x="2229" y="232976"/>
                    <a:pt x="637" y="235141"/>
                    <a:pt x="637" y="237752"/>
                  </a:cubicBezTo>
                  <a:cubicBezTo>
                    <a:pt x="637" y="239471"/>
                    <a:pt x="1337" y="240999"/>
                    <a:pt x="2483" y="242082"/>
                  </a:cubicBezTo>
                  <a:cubicBezTo>
                    <a:pt x="3056" y="239407"/>
                    <a:pt x="5412" y="237370"/>
                    <a:pt x="8277" y="237242"/>
                  </a:cubicBezTo>
                  <a:cubicBezTo>
                    <a:pt x="9487" y="238006"/>
                    <a:pt x="10824" y="238580"/>
                    <a:pt x="12352" y="238898"/>
                  </a:cubicBezTo>
                  <a:cubicBezTo>
                    <a:pt x="12798" y="238134"/>
                    <a:pt x="13371" y="237433"/>
                    <a:pt x="14008" y="236797"/>
                  </a:cubicBezTo>
                  <a:cubicBezTo>
                    <a:pt x="13944" y="236287"/>
                    <a:pt x="13881" y="235842"/>
                    <a:pt x="13881" y="235332"/>
                  </a:cubicBezTo>
                  <a:cubicBezTo>
                    <a:pt x="13881" y="229793"/>
                    <a:pt x="18401" y="225272"/>
                    <a:pt x="23941" y="225272"/>
                  </a:cubicBezTo>
                  <a:cubicBezTo>
                    <a:pt x="24386" y="225272"/>
                    <a:pt x="24832" y="225272"/>
                    <a:pt x="25278" y="225336"/>
                  </a:cubicBezTo>
                  <a:cubicBezTo>
                    <a:pt x="20884" y="226418"/>
                    <a:pt x="17574" y="230366"/>
                    <a:pt x="17574" y="235078"/>
                  </a:cubicBezTo>
                  <a:cubicBezTo>
                    <a:pt x="17574" y="235714"/>
                    <a:pt x="17574" y="236287"/>
                    <a:pt x="17701" y="236860"/>
                  </a:cubicBezTo>
                  <a:cubicBezTo>
                    <a:pt x="15345" y="237752"/>
                    <a:pt x="13626" y="240044"/>
                    <a:pt x="13626" y="242782"/>
                  </a:cubicBezTo>
                  <a:cubicBezTo>
                    <a:pt x="13626" y="244310"/>
                    <a:pt x="14199" y="245711"/>
                    <a:pt x="15090" y="246857"/>
                  </a:cubicBezTo>
                  <a:cubicBezTo>
                    <a:pt x="16809" y="243546"/>
                    <a:pt x="20120" y="241190"/>
                    <a:pt x="24004" y="240808"/>
                  </a:cubicBezTo>
                  <a:cubicBezTo>
                    <a:pt x="25469" y="241254"/>
                    <a:pt x="26997" y="241445"/>
                    <a:pt x="28652" y="241445"/>
                  </a:cubicBezTo>
                  <a:cubicBezTo>
                    <a:pt x="29671" y="241445"/>
                    <a:pt x="30626" y="241381"/>
                    <a:pt x="31581" y="241190"/>
                  </a:cubicBezTo>
                  <a:cubicBezTo>
                    <a:pt x="30690" y="239917"/>
                    <a:pt x="30244" y="238389"/>
                    <a:pt x="30244" y="236733"/>
                  </a:cubicBezTo>
                  <a:cubicBezTo>
                    <a:pt x="30244" y="232403"/>
                    <a:pt x="33746" y="228901"/>
                    <a:pt x="38076" y="228901"/>
                  </a:cubicBezTo>
                  <a:cubicBezTo>
                    <a:pt x="38458" y="228901"/>
                    <a:pt x="38776" y="228901"/>
                    <a:pt x="39158" y="228965"/>
                  </a:cubicBezTo>
                  <a:cubicBezTo>
                    <a:pt x="35020" y="230684"/>
                    <a:pt x="32473" y="234313"/>
                    <a:pt x="33364" y="237561"/>
                  </a:cubicBezTo>
                  <a:cubicBezTo>
                    <a:pt x="34001" y="239853"/>
                    <a:pt x="36166" y="241445"/>
                    <a:pt x="38967" y="242018"/>
                  </a:cubicBezTo>
                  <a:cubicBezTo>
                    <a:pt x="38967" y="243737"/>
                    <a:pt x="38458" y="245392"/>
                    <a:pt x="37630" y="246793"/>
                  </a:cubicBezTo>
                  <a:cubicBezTo>
                    <a:pt x="41260" y="246539"/>
                    <a:pt x="44380" y="244374"/>
                    <a:pt x="45908" y="241254"/>
                  </a:cubicBezTo>
                  <a:cubicBezTo>
                    <a:pt x="50174" y="239535"/>
                    <a:pt x="52784" y="235905"/>
                    <a:pt x="51956" y="232594"/>
                  </a:cubicBezTo>
                  <a:cubicBezTo>
                    <a:pt x="51638" y="231385"/>
                    <a:pt x="50874" y="230366"/>
                    <a:pt x="49919" y="229665"/>
                  </a:cubicBezTo>
                  <a:cubicBezTo>
                    <a:pt x="49919" y="229538"/>
                    <a:pt x="49919" y="229411"/>
                    <a:pt x="49919" y="229347"/>
                  </a:cubicBezTo>
                  <a:cubicBezTo>
                    <a:pt x="49919" y="227055"/>
                    <a:pt x="51765" y="225208"/>
                    <a:pt x="54058" y="225208"/>
                  </a:cubicBezTo>
                  <a:cubicBezTo>
                    <a:pt x="56350" y="225208"/>
                    <a:pt x="58196" y="227055"/>
                    <a:pt x="58196" y="229347"/>
                  </a:cubicBezTo>
                  <a:cubicBezTo>
                    <a:pt x="58196" y="230429"/>
                    <a:pt x="57814" y="231448"/>
                    <a:pt x="57114" y="232149"/>
                  </a:cubicBezTo>
                  <a:lnTo>
                    <a:pt x="65773" y="232149"/>
                  </a:lnTo>
                  <a:cubicBezTo>
                    <a:pt x="66283" y="232149"/>
                    <a:pt x="66856" y="232021"/>
                    <a:pt x="67301" y="231767"/>
                  </a:cubicBezTo>
                  <a:cubicBezTo>
                    <a:pt x="67747" y="231512"/>
                    <a:pt x="68193" y="231194"/>
                    <a:pt x="68448" y="230748"/>
                  </a:cubicBezTo>
                  <a:lnTo>
                    <a:pt x="73987" y="222534"/>
                  </a:lnTo>
                  <a:cubicBezTo>
                    <a:pt x="74178" y="222216"/>
                    <a:pt x="74496" y="221961"/>
                    <a:pt x="74751" y="221834"/>
                  </a:cubicBezTo>
                  <a:cubicBezTo>
                    <a:pt x="75069" y="221643"/>
                    <a:pt x="75388" y="221579"/>
                    <a:pt x="75770" y="221579"/>
                  </a:cubicBezTo>
                  <a:lnTo>
                    <a:pt x="82583" y="221579"/>
                  </a:lnTo>
                  <a:cubicBezTo>
                    <a:pt x="82201" y="221579"/>
                    <a:pt x="81882" y="221706"/>
                    <a:pt x="81564" y="221834"/>
                  </a:cubicBezTo>
                  <a:cubicBezTo>
                    <a:pt x="81246" y="222025"/>
                    <a:pt x="80991" y="222216"/>
                    <a:pt x="80800" y="222534"/>
                  </a:cubicBezTo>
                  <a:lnTo>
                    <a:pt x="75197" y="230748"/>
                  </a:lnTo>
                  <a:cubicBezTo>
                    <a:pt x="74878" y="231194"/>
                    <a:pt x="74496" y="231576"/>
                    <a:pt x="74051" y="231767"/>
                  </a:cubicBezTo>
                  <a:cubicBezTo>
                    <a:pt x="73605" y="232021"/>
                    <a:pt x="73096" y="232149"/>
                    <a:pt x="72523" y="232149"/>
                  </a:cubicBezTo>
                  <a:lnTo>
                    <a:pt x="82901" y="232149"/>
                  </a:lnTo>
                  <a:cubicBezTo>
                    <a:pt x="83474" y="232149"/>
                    <a:pt x="83984" y="232021"/>
                    <a:pt x="84429" y="231767"/>
                  </a:cubicBezTo>
                  <a:cubicBezTo>
                    <a:pt x="84875" y="231512"/>
                    <a:pt x="85321" y="231194"/>
                    <a:pt x="85575" y="230748"/>
                  </a:cubicBezTo>
                  <a:lnTo>
                    <a:pt x="91815" y="221515"/>
                  </a:lnTo>
                  <a:cubicBezTo>
                    <a:pt x="87486" y="219160"/>
                    <a:pt x="85766" y="215021"/>
                    <a:pt x="85766" y="209354"/>
                  </a:cubicBezTo>
                  <a:cubicBezTo>
                    <a:pt x="85766" y="205852"/>
                    <a:pt x="87740" y="201841"/>
                    <a:pt x="88059" y="199230"/>
                  </a:cubicBezTo>
                  <a:lnTo>
                    <a:pt x="88186" y="198211"/>
                  </a:lnTo>
                  <a:cubicBezTo>
                    <a:pt x="88186" y="197638"/>
                    <a:pt x="88186" y="197129"/>
                    <a:pt x="87995" y="196683"/>
                  </a:cubicBezTo>
                  <a:cubicBezTo>
                    <a:pt x="87868" y="196301"/>
                    <a:pt x="87549" y="195728"/>
                    <a:pt x="87231" y="195346"/>
                  </a:cubicBezTo>
                  <a:lnTo>
                    <a:pt x="92579" y="200822"/>
                  </a:lnTo>
                  <a:cubicBezTo>
                    <a:pt x="93025" y="201204"/>
                    <a:pt x="93280" y="201650"/>
                    <a:pt x="93471" y="202095"/>
                  </a:cubicBezTo>
                  <a:cubicBezTo>
                    <a:pt x="93662" y="202541"/>
                    <a:pt x="93725" y="203114"/>
                    <a:pt x="93662" y="203624"/>
                  </a:cubicBezTo>
                  <a:lnTo>
                    <a:pt x="93471" y="204897"/>
                  </a:lnTo>
                  <a:cubicBezTo>
                    <a:pt x="93216" y="207062"/>
                    <a:pt x="90478" y="211774"/>
                    <a:pt x="95572" y="216040"/>
                  </a:cubicBezTo>
                  <a:cubicBezTo>
                    <a:pt x="95827" y="216231"/>
                    <a:pt x="96463" y="216740"/>
                    <a:pt x="97036" y="217122"/>
                  </a:cubicBezTo>
                  <a:lnTo>
                    <a:pt x="100666" y="219351"/>
                  </a:lnTo>
                  <a:lnTo>
                    <a:pt x="100666" y="206043"/>
                  </a:lnTo>
                  <a:lnTo>
                    <a:pt x="105696" y="206043"/>
                  </a:lnTo>
                  <a:lnTo>
                    <a:pt x="105696" y="220815"/>
                  </a:lnTo>
                  <a:cubicBezTo>
                    <a:pt x="105696" y="221388"/>
                    <a:pt x="105887" y="221897"/>
                    <a:pt x="106141" y="222343"/>
                  </a:cubicBezTo>
                  <a:cubicBezTo>
                    <a:pt x="106396" y="222789"/>
                    <a:pt x="106778" y="223171"/>
                    <a:pt x="107224" y="223489"/>
                  </a:cubicBezTo>
                  <a:lnTo>
                    <a:pt x="112127" y="226609"/>
                  </a:lnTo>
                  <a:cubicBezTo>
                    <a:pt x="112636" y="226927"/>
                    <a:pt x="113145" y="227055"/>
                    <a:pt x="113655" y="227119"/>
                  </a:cubicBezTo>
                  <a:cubicBezTo>
                    <a:pt x="114164" y="227119"/>
                    <a:pt x="114674" y="227119"/>
                    <a:pt x="115183" y="226864"/>
                  </a:cubicBezTo>
                  <a:lnTo>
                    <a:pt x="124288" y="222916"/>
                  </a:lnTo>
                  <a:cubicBezTo>
                    <a:pt x="123779" y="223107"/>
                    <a:pt x="123269" y="223235"/>
                    <a:pt x="122760" y="223171"/>
                  </a:cubicBezTo>
                  <a:cubicBezTo>
                    <a:pt x="122251" y="223171"/>
                    <a:pt x="121741" y="222980"/>
                    <a:pt x="121295" y="222661"/>
                  </a:cubicBezTo>
                  <a:lnTo>
                    <a:pt x="110853" y="216040"/>
                  </a:lnTo>
                  <a:cubicBezTo>
                    <a:pt x="115947" y="211774"/>
                    <a:pt x="113209" y="207062"/>
                    <a:pt x="112954" y="204897"/>
                  </a:cubicBezTo>
                  <a:lnTo>
                    <a:pt x="112827" y="203624"/>
                  </a:lnTo>
                  <a:cubicBezTo>
                    <a:pt x="112827" y="203050"/>
                    <a:pt x="112827" y="202541"/>
                    <a:pt x="113018" y="202095"/>
                  </a:cubicBezTo>
                  <a:cubicBezTo>
                    <a:pt x="113209" y="201586"/>
                    <a:pt x="113527" y="201140"/>
                    <a:pt x="113910" y="200822"/>
                  </a:cubicBezTo>
                  <a:lnTo>
                    <a:pt x="119258" y="195346"/>
                  </a:lnTo>
                  <a:cubicBezTo>
                    <a:pt x="118940" y="195728"/>
                    <a:pt x="118621" y="196301"/>
                    <a:pt x="118494" y="196683"/>
                  </a:cubicBezTo>
                  <a:cubicBezTo>
                    <a:pt x="118303" y="197193"/>
                    <a:pt x="118239" y="197702"/>
                    <a:pt x="118303" y="198211"/>
                  </a:cubicBezTo>
                  <a:lnTo>
                    <a:pt x="118430" y="199230"/>
                  </a:lnTo>
                  <a:cubicBezTo>
                    <a:pt x="118876" y="202923"/>
                    <a:pt x="122633" y="209609"/>
                    <a:pt x="119513" y="213365"/>
                  </a:cubicBezTo>
                  <a:lnTo>
                    <a:pt x="129063" y="219414"/>
                  </a:lnTo>
                  <a:cubicBezTo>
                    <a:pt x="129509" y="219669"/>
                    <a:pt x="130019" y="219860"/>
                    <a:pt x="130528" y="219924"/>
                  </a:cubicBezTo>
                  <a:cubicBezTo>
                    <a:pt x="131037" y="219924"/>
                    <a:pt x="131547" y="219924"/>
                    <a:pt x="132056" y="219669"/>
                  </a:cubicBezTo>
                  <a:lnTo>
                    <a:pt x="141543" y="215530"/>
                  </a:lnTo>
                  <a:cubicBezTo>
                    <a:pt x="141034" y="215721"/>
                    <a:pt x="140524" y="215785"/>
                    <a:pt x="140015" y="215785"/>
                  </a:cubicBezTo>
                  <a:cubicBezTo>
                    <a:pt x="139506" y="215785"/>
                    <a:pt x="138996" y="215594"/>
                    <a:pt x="138487" y="215276"/>
                  </a:cubicBezTo>
                  <a:lnTo>
                    <a:pt x="128172" y="208717"/>
                  </a:lnTo>
                  <a:cubicBezTo>
                    <a:pt x="130401" y="204133"/>
                    <a:pt x="128554" y="196811"/>
                    <a:pt x="126326" y="192545"/>
                  </a:cubicBezTo>
                  <a:lnTo>
                    <a:pt x="126007" y="191908"/>
                  </a:lnTo>
                  <a:cubicBezTo>
                    <a:pt x="125753" y="191399"/>
                    <a:pt x="125625" y="190889"/>
                    <a:pt x="125689" y="190380"/>
                  </a:cubicBezTo>
                  <a:cubicBezTo>
                    <a:pt x="125689" y="189870"/>
                    <a:pt x="125816" y="189361"/>
                    <a:pt x="126071" y="188852"/>
                  </a:cubicBezTo>
                  <a:lnTo>
                    <a:pt x="129637" y="182484"/>
                  </a:lnTo>
                  <a:cubicBezTo>
                    <a:pt x="129382" y="182930"/>
                    <a:pt x="129254" y="183503"/>
                    <a:pt x="129254" y="183949"/>
                  </a:cubicBezTo>
                  <a:cubicBezTo>
                    <a:pt x="129254" y="184458"/>
                    <a:pt x="129318" y="185031"/>
                    <a:pt x="129573" y="185477"/>
                  </a:cubicBezTo>
                  <a:lnTo>
                    <a:pt x="130846" y="188024"/>
                  </a:lnTo>
                  <a:cubicBezTo>
                    <a:pt x="131547" y="189297"/>
                    <a:pt x="131929" y="189998"/>
                    <a:pt x="132502" y="191526"/>
                  </a:cubicBezTo>
                  <a:cubicBezTo>
                    <a:pt x="138296" y="186305"/>
                    <a:pt x="139569" y="181275"/>
                    <a:pt x="135876" y="176945"/>
                  </a:cubicBezTo>
                  <a:lnTo>
                    <a:pt x="134794" y="175671"/>
                  </a:lnTo>
                  <a:cubicBezTo>
                    <a:pt x="134412" y="175226"/>
                    <a:pt x="134221" y="174780"/>
                    <a:pt x="134094" y="174271"/>
                  </a:cubicBezTo>
                  <a:cubicBezTo>
                    <a:pt x="133966" y="173761"/>
                    <a:pt x="133966" y="173252"/>
                    <a:pt x="134094" y="172679"/>
                  </a:cubicBezTo>
                  <a:lnTo>
                    <a:pt x="136004" y="165611"/>
                  </a:lnTo>
                  <a:cubicBezTo>
                    <a:pt x="135876" y="166121"/>
                    <a:pt x="135876" y="166694"/>
                    <a:pt x="136004" y="167139"/>
                  </a:cubicBezTo>
                  <a:cubicBezTo>
                    <a:pt x="136131" y="167649"/>
                    <a:pt x="136386" y="168094"/>
                    <a:pt x="136704" y="168540"/>
                  </a:cubicBezTo>
                  <a:lnTo>
                    <a:pt x="140333" y="172743"/>
                  </a:lnTo>
                  <a:cubicBezTo>
                    <a:pt x="147401" y="180702"/>
                    <a:pt x="143135" y="191016"/>
                    <a:pt x="134730" y="198848"/>
                  </a:cubicBezTo>
                  <a:cubicBezTo>
                    <a:pt x="135176" y="200376"/>
                    <a:pt x="135622" y="203178"/>
                    <a:pt x="135240" y="204706"/>
                  </a:cubicBezTo>
                  <a:lnTo>
                    <a:pt x="146446" y="211774"/>
                  </a:lnTo>
                  <a:cubicBezTo>
                    <a:pt x="146892" y="212092"/>
                    <a:pt x="147401" y="212219"/>
                    <a:pt x="147974" y="212283"/>
                  </a:cubicBezTo>
                  <a:cubicBezTo>
                    <a:pt x="148483" y="212283"/>
                    <a:pt x="148993" y="212283"/>
                    <a:pt x="149502" y="212028"/>
                  </a:cubicBezTo>
                  <a:lnTo>
                    <a:pt x="157589" y="208526"/>
                  </a:lnTo>
                  <a:cubicBezTo>
                    <a:pt x="157143" y="208717"/>
                    <a:pt x="156634" y="208845"/>
                    <a:pt x="156060" y="208845"/>
                  </a:cubicBezTo>
                  <a:cubicBezTo>
                    <a:pt x="153959" y="208845"/>
                    <a:pt x="152304" y="207189"/>
                    <a:pt x="152304" y="205088"/>
                  </a:cubicBezTo>
                  <a:cubicBezTo>
                    <a:pt x="152304" y="203433"/>
                    <a:pt x="153386" y="201968"/>
                    <a:pt x="154914" y="201522"/>
                  </a:cubicBezTo>
                  <a:cubicBezTo>
                    <a:pt x="185795" y="192163"/>
                    <a:pt x="214193" y="167903"/>
                    <a:pt x="232849" y="167967"/>
                  </a:cubicBezTo>
                  <a:cubicBezTo>
                    <a:pt x="241891" y="167967"/>
                    <a:pt x="249277" y="173507"/>
                    <a:pt x="249277" y="180256"/>
                  </a:cubicBezTo>
                  <a:cubicBezTo>
                    <a:pt x="249277" y="181338"/>
                    <a:pt x="249086" y="182421"/>
                    <a:pt x="248704" y="183440"/>
                  </a:cubicBezTo>
                  <a:cubicBezTo>
                    <a:pt x="244692" y="194582"/>
                    <a:pt x="250550" y="205279"/>
                    <a:pt x="265831" y="209418"/>
                  </a:cubicBezTo>
                  <a:cubicBezTo>
                    <a:pt x="268251" y="210054"/>
                    <a:pt x="270097" y="212283"/>
                    <a:pt x="270097" y="214957"/>
                  </a:cubicBezTo>
                  <a:cubicBezTo>
                    <a:pt x="270097" y="215467"/>
                    <a:pt x="270034" y="215976"/>
                    <a:pt x="269906" y="216422"/>
                  </a:cubicBezTo>
                  <a:cubicBezTo>
                    <a:pt x="270225" y="216422"/>
                    <a:pt x="270607" y="216422"/>
                    <a:pt x="270989" y="216422"/>
                  </a:cubicBezTo>
                  <a:cubicBezTo>
                    <a:pt x="275191" y="216422"/>
                    <a:pt x="278948" y="214320"/>
                    <a:pt x="281176" y="211137"/>
                  </a:cubicBezTo>
                  <a:cubicBezTo>
                    <a:pt x="283787" y="211137"/>
                    <a:pt x="286652" y="210946"/>
                    <a:pt x="289581" y="210627"/>
                  </a:cubicBezTo>
                  <a:cubicBezTo>
                    <a:pt x="289963" y="211328"/>
                    <a:pt x="290218" y="212156"/>
                    <a:pt x="290409" y="213047"/>
                  </a:cubicBezTo>
                  <a:cubicBezTo>
                    <a:pt x="291045" y="216231"/>
                    <a:pt x="289899" y="219160"/>
                    <a:pt x="287926" y="219796"/>
                  </a:cubicBezTo>
                  <a:cubicBezTo>
                    <a:pt x="284424" y="220942"/>
                    <a:pt x="280094" y="219542"/>
                    <a:pt x="276783" y="219605"/>
                  </a:cubicBezTo>
                  <a:cubicBezTo>
                    <a:pt x="270479" y="219669"/>
                    <a:pt x="265386" y="224763"/>
                    <a:pt x="265386" y="231066"/>
                  </a:cubicBezTo>
                  <a:cubicBezTo>
                    <a:pt x="265386" y="231576"/>
                    <a:pt x="265386" y="232021"/>
                    <a:pt x="265449" y="232531"/>
                  </a:cubicBezTo>
                  <a:cubicBezTo>
                    <a:pt x="263475" y="233740"/>
                    <a:pt x="262138" y="235905"/>
                    <a:pt x="262138" y="238452"/>
                  </a:cubicBezTo>
                  <a:cubicBezTo>
                    <a:pt x="262138" y="239662"/>
                    <a:pt x="262457" y="240872"/>
                    <a:pt x="263030" y="241890"/>
                  </a:cubicBezTo>
                  <a:cubicBezTo>
                    <a:pt x="264940" y="239662"/>
                    <a:pt x="267487" y="237879"/>
                    <a:pt x="270352" y="236860"/>
                  </a:cubicBezTo>
                  <a:cubicBezTo>
                    <a:pt x="270607" y="231321"/>
                    <a:pt x="275127" y="226927"/>
                    <a:pt x="280731" y="226927"/>
                  </a:cubicBezTo>
                  <a:cubicBezTo>
                    <a:pt x="281558" y="226927"/>
                    <a:pt x="282450" y="227055"/>
                    <a:pt x="283214" y="227246"/>
                  </a:cubicBezTo>
                  <a:cubicBezTo>
                    <a:pt x="277547" y="227946"/>
                    <a:pt x="273154" y="232785"/>
                    <a:pt x="273154" y="238643"/>
                  </a:cubicBezTo>
                  <a:cubicBezTo>
                    <a:pt x="273154" y="239089"/>
                    <a:pt x="273154" y="239471"/>
                    <a:pt x="273217" y="239917"/>
                  </a:cubicBezTo>
                  <a:cubicBezTo>
                    <a:pt x="272517" y="240808"/>
                    <a:pt x="272071" y="241827"/>
                    <a:pt x="272071" y="243037"/>
                  </a:cubicBezTo>
                  <a:cubicBezTo>
                    <a:pt x="272071" y="244565"/>
                    <a:pt x="272772" y="245902"/>
                    <a:pt x="273790" y="246793"/>
                  </a:cubicBezTo>
                  <a:cubicBezTo>
                    <a:pt x="274873" y="244437"/>
                    <a:pt x="277420" y="242273"/>
                    <a:pt x="280794" y="241126"/>
                  </a:cubicBezTo>
                  <a:cubicBezTo>
                    <a:pt x="283023" y="240362"/>
                    <a:pt x="285251" y="240235"/>
                    <a:pt x="287034" y="240617"/>
                  </a:cubicBezTo>
                  <a:cubicBezTo>
                    <a:pt x="286716" y="239726"/>
                    <a:pt x="286588" y="238834"/>
                    <a:pt x="286588" y="237815"/>
                  </a:cubicBezTo>
                  <a:cubicBezTo>
                    <a:pt x="286588" y="232785"/>
                    <a:pt x="290600" y="228774"/>
                    <a:pt x="295630" y="228774"/>
                  </a:cubicBezTo>
                  <a:cubicBezTo>
                    <a:pt x="296076" y="228774"/>
                    <a:pt x="296521" y="228774"/>
                    <a:pt x="296967" y="228901"/>
                  </a:cubicBezTo>
                  <a:cubicBezTo>
                    <a:pt x="293465" y="229347"/>
                    <a:pt x="290791" y="232340"/>
                    <a:pt x="290791" y="235969"/>
                  </a:cubicBezTo>
                  <a:cubicBezTo>
                    <a:pt x="290791" y="238389"/>
                    <a:pt x="292001" y="240490"/>
                    <a:pt x="293783" y="241763"/>
                  </a:cubicBezTo>
                  <a:cubicBezTo>
                    <a:pt x="293783" y="241890"/>
                    <a:pt x="293783" y="242018"/>
                    <a:pt x="293783" y="242145"/>
                  </a:cubicBezTo>
                  <a:cubicBezTo>
                    <a:pt x="293783" y="244119"/>
                    <a:pt x="294675" y="245838"/>
                    <a:pt x="296076" y="246984"/>
                  </a:cubicBezTo>
                  <a:cubicBezTo>
                    <a:pt x="296712" y="243673"/>
                    <a:pt x="299578" y="241254"/>
                    <a:pt x="303080" y="241254"/>
                  </a:cubicBezTo>
                  <a:cubicBezTo>
                    <a:pt x="306008" y="241254"/>
                    <a:pt x="308492" y="240872"/>
                    <a:pt x="310274" y="240299"/>
                  </a:cubicBezTo>
                  <a:cubicBezTo>
                    <a:pt x="313394" y="239280"/>
                    <a:pt x="315623" y="236415"/>
                    <a:pt x="315623" y="233040"/>
                  </a:cubicBezTo>
                  <a:cubicBezTo>
                    <a:pt x="315623" y="230684"/>
                    <a:pt x="314541" y="228519"/>
                    <a:pt x="312821" y="227182"/>
                  </a:cubicBezTo>
                  <a:cubicBezTo>
                    <a:pt x="313649" y="223362"/>
                    <a:pt x="313522" y="217058"/>
                    <a:pt x="312185" y="211774"/>
                  </a:cubicBezTo>
                  <a:cubicBezTo>
                    <a:pt x="312439" y="211774"/>
                    <a:pt x="312694" y="211774"/>
                    <a:pt x="313012" y="211774"/>
                  </a:cubicBezTo>
                  <a:cubicBezTo>
                    <a:pt x="315177" y="211774"/>
                    <a:pt x="317087" y="212856"/>
                    <a:pt x="318170" y="214575"/>
                  </a:cubicBezTo>
                  <a:moveTo>
                    <a:pt x="160836" y="279584"/>
                  </a:moveTo>
                  <a:cubicBezTo>
                    <a:pt x="160645" y="278757"/>
                    <a:pt x="160709" y="277929"/>
                    <a:pt x="160836" y="277038"/>
                  </a:cubicBezTo>
                  <a:cubicBezTo>
                    <a:pt x="161218" y="275382"/>
                    <a:pt x="162682" y="274172"/>
                    <a:pt x="164402" y="274172"/>
                  </a:cubicBezTo>
                  <a:cubicBezTo>
                    <a:pt x="166439" y="274172"/>
                    <a:pt x="168031" y="275828"/>
                    <a:pt x="168031" y="277802"/>
                  </a:cubicBezTo>
                  <a:cubicBezTo>
                    <a:pt x="168031" y="278757"/>
                    <a:pt x="167649" y="279648"/>
                    <a:pt x="167076" y="280285"/>
                  </a:cubicBezTo>
                  <a:cubicBezTo>
                    <a:pt x="167776" y="280348"/>
                    <a:pt x="168477" y="280412"/>
                    <a:pt x="169177" y="280412"/>
                  </a:cubicBezTo>
                  <a:cubicBezTo>
                    <a:pt x="171087" y="280412"/>
                    <a:pt x="172870" y="280157"/>
                    <a:pt x="174398" y="279775"/>
                  </a:cubicBezTo>
                  <a:cubicBezTo>
                    <a:pt x="176945" y="279075"/>
                    <a:pt x="178855" y="276719"/>
                    <a:pt x="178855" y="273918"/>
                  </a:cubicBezTo>
                  <a:cubicBezTo>
                    <a:pt x="178855" y="270607"/>
                    <a:pt x="176181" y="267869"/>
                    <a:pt x="172806" y="267869"/>
                  </a:cubicBezTo>
                  <a:cubicBezTo>
                    <a:pt x="172615" y="267869"/>
                    <a:pt x="172424" y="267869"/>
                    <a:pt x="172233" y="267869"/>
                  </a:cubicBezTo>
                  <a:cubicBezTo>
                    <a:pt x="173061" y="267487"/>
                    <a:pt x="174016" y="267296"/>
                    <a:pt x="174971" y="267296"/>
                  </a:cubicBezTo>
                  <a:cubicBezTo>
                    <a:pt x="178855" y="267296"/>
                    <a:pt x="181975" y="270416"/>
                    <a:pt x="181975" y="274300"/>
                  </a:cubicBezTo>
                  <a:cubicBezTo>
                    <a:pt x="181975" y="274491"/>
                    <a:pt x="181975" y="274682"/>
                    <a:pt x="181975" y="274873"/>
                  </a:cubicBezTo>
                  <a:cubicBezTo>
                    <a:pt x="192417" y="274618"/>
                    <a:pt x="204197" y="265131"/>
                    <a:pt x="206743" y="261502"/>
                  </a:cubicBezTo>
                  <a:cubicBezTo>
                    <a:pt x="203496" y="262266"/>
                    <a:pt x="199931" y="262648"/>
                    <a:pt x="196238" y="262648"/>
                  </a:cubicBezTo>
                  <a:cubicBezTo>
                    <a:pt x="192035" y="262648"/>
                    <a:pt x="188024" y="262138"/>
                    <a:pt x="184395" y="261183"/>
                  </a:cubicBezTo>
                  <a:cubicBezTo>
                    <a:pt x="179237" y="259846"/>
                    <a:pt x="174207" y="259082"/>
                    <a:pt x="170323" y="259082"/>
                  </a:cubicBezTo>
                  <a:cubicBezTo>
                    <a:pt x="157525" y="259082"/>
                    <a:pt x="147146" y="267423"/>
                    <a:pt x="147146" y="277738"/>
                  </a:cubicBezTo>
                  <a:cubicBezTo>
                    <a:pt x="147146" y="286270"/>
                    <a:pt x="154214" y="293720"/>
                    <a:pt x="163956" y="295693"/>
                  </a:cubicBezTo>
                  <a:cubicBezTo>
                    <a:pt x="186177" y="300214"/>
                    <a:pt x="212283" y="287034"/>
                    <a:pt x="234314" y="282513"/>
                  </a:cubicBezTo>
                  <a:cubicBezTo>
                    <a:pt x="239853" y="277101"/>
                    <a:pt x="246220" y="272581"/>
                    <a:pt x="253224" y="269206"/>
                  </a:cubicBezTo>
                  <a:cubicBezTo>
                    <a:pt x="253033" y="268378"/>
                    <a:pt x="252906" y="267550"/>
                    <a:pt x="252906" y="266723"/>
                  </a:cubicBezTo>
                  <a:lnTo>
                    <a:pt x="252906" y="266723"/>
                  </a:lnTo>
                  <a:cubicBezTo>
                    <a:pt x="223680" y="271498"/>
                    <a:pt x="197320" y="286525"/>
                    <a:pt x="173570" y="286334"/>
                  </a:cubicBezTo>
                  <a:cubicBezTo>
                    <a:pt x="166885" y="286334"/>
                    <a:pt x="161664" y="283723"/>
                    <a:pt x="160836" y="279521"/>
                  </a:cubicBezTo>
                  <a:moveTo>
                    <a:pt x="160136" y="225527"/>
                  </a:moveTo>
                  <a:cubicBezTo>
                    <a:pt x="160581" y="225527"/>
                    <a:pt x="161027" y="225527"/>
                    <a:pt x="161473" y="225590"/>
                  </a:cubicBezTo>
                  <a:cubicBezTo>
                    <a:pt x="157079" y="226864"/>
                    <a:pt x="153577" y="230111"/>
                    <a:pt x="151922" y="234313"/>
                  </a:cubicBezTo>
                  <a:cubicBezTo>
                    <a:pt x="149184" y="235205"/>
                    <a:pt x="147210" y="237752"/>
                    <a:pt x="147210" y="240808"/>
                  </a:cubicBezTo>
                  <a:cubicBezTo>
                    <a:pt x="147210" y="242209"/>
                    <a:pt x="147656" y="243546"/>
                    <a:pt x="148356" y="244628"/>
                  </a:cubicBezTo>
                  <a:cubicBezTo>
                    <a:pt x="150712" y="241954"/>
                    <a:pt x="153832" y="240044"/>
                    <a:pt x="157334" y="239025"/>
                  </a:cubicBezTo>
                  <a:cubicBezTo>
                    <a:pt x="158353" y="233931"/>
                    <a:pt x="162555" y="230047"/>
                    <a:pt x="167776" y="229474"/>
                  </a:cubicBezTo>
                  <a:cubicBezTo>
                    <a:pt x="163192" y="231385"/>
                    <a:pt x="160008" y="235905"/>
                    <a:pt x="160008" y="241126"/>
                  </a:cubicBezTo>
                  <a:cubicBezTo>
                    <a:pt x="160008" y="242973"/>
                    <a:pt x="160390" y="244756"/>
                    <a:pt x="161154" y="246348"/>
                  </a:cubicBezTo>
                  <a:cubicBezTo>
                    <a:pt x="161982" y="243482"/>
                    <a:pt x="164593" y="241317"/>
                    <a:pt x="167776" y="241317"/>
                  </a:cubicBezTo>
                  <a:cubicBezTo>
                    <a:pt x="168540" y="241317"/>
                    <a:pt x="169304" y="241445"/>
                    <a:pt x="170005" y="241699"/>
                  </a:cubicBezTo>
                  <a:cubicBezTo>
                    <a:pt x="170960" y="242082"/>
                    <a:pt x="172042" y="242273"/>
                    <a:pt x="173125" y="242273"/>
                  </a:cubicBezTo>
                  <a:cubicBezTo>
                    <a:pt x="178218" y="242273"/>
                    <a:pt x="182293" y="238134"/>
                    <a:pt x="182293" y="233104"/>
                  </a:cubicBezTo>
                  <a:cubicBezTo>
                    <a:pt x="182293" y="232085"/>
                    <a:pt x="182166" y="231130"/>
                    <a:pt x="181848" y="230238"/>
                  </a:cubicBezTo>
                  <a:cubicBezTo>
                    <a:pt x="184267" y="230939"/>
                    <a:pt x="185986" y="233167"/>
                    <a:pt x="185986" y="235778"/>
                  </a:cubicBezTo>
                  <a:cubicBezTo>
                    <a:pt x="185986" y="236988"/>
                    <a:pt x="185604" y="238070"/>
                    <a:pt x="184968" y="239025"/>
                  </a:cubicBezTo>
                  <a:cubicBezTo>
                    <a:pt x="185668" y="239153"/>
                    <a:pt x="186305" y="239216"/>
                    <a:pt x="187069" y="239216"/>
                  </a:cubicBezTo>
                  <a:cubicBezTo>
                    <a:pt x="193054" y="239216"/>
                    <a:pt x="197957" y="234696"/>
                    <a:pt x="198657" y="228965"/>
                  </a:cubicBezTo>
                  <a:cubicBezTo>
                    <a:pt x="201650" y="227373"/>
                    <a:pt x="204260" y="225145"/>
                    <a:pt x="206552" y="222407"/>
                  </a:cubicBezTo>
                  <a:lnTo>
                    <a:pt x="208144" y="230175"/>
                  </a:lnTo>
                  <a:cubicBezTo>
                    <a:pt x="208272" y="230748"/>
                    <a:pt x="208208" y="231257"/>
                    <a:pt x="208144" y="231767"/>
                  </a:cubicBezTo>
                  <a:cubicBezTo>
                    <a:pt x="208017" y="232212"/>
                    <a:pt x="207762" y="232722"/>
                    <a:pt x="207380" y="233104"/>
                  </a:cubicBezTo>
                  <a:lnTo>
                    <a:pt x="213938" y="226354"/>
                  </a:lnTo>
                  <a:cubicBezTo>
                    <a:pt x="214320" y="225972"/>
                    <a:pt x="214575" y="225463"/>
                    <a:pt x="214703" y="225017"/>
                  </a:cubicBezTo>
                  <a:cubicBezTo>
                    <a:pt x="214830" y="224508"/>
                    <a:pt x="214894" y="223999"/>
                    <a:pt x="214766" y="223426"/>
                  </a:cubicBezTo>
                  <a:lnTo>
                    <a:pt x="212856" y="213938"/>
                  </a:lnTo>
                  <a:cubicBezTo>
                    <a:pt x="212729" y="213429"/>
                    <a:pt x="212792" y="212856"/>
                    <a:pt x="212920" y="212347"/>
                  </a:cubicBezTo>
                  <a:cubicBezTo>
                    <a:pt x="213047" y="211837"/>
                    <a:pt x="213302" y="211392"/>
                    <a:pt x="213684" y="211009"/>
                  </a:cubicBezTo>
                  <a:lnTo>
                    <a:pt x="218841" y="205725"/>
                  </a:lnTo>
                  <a:cubicBezTo>
                    <a:pt x="218459" y="206107"/>
                    <a:pt x="218204" y="206616"/>
                    <a:pt x="218077" y="207062"/>
                  </a:cubicBezTo>
                  <a:cubicBezTo>
                    <a:pt x="217950" y="207571"/>
                    <a:pt x="217886" y="208081"/>
                    <a:pt x="218077" y="208654"/>
                  </a:cubicBezTo>
                  <a:lnTo>
                    <a:pt x="219987" y="218141"/>
                  </a:lnTo>
                  <a:cubicBezTo>
                    <a:pt x="220115" y="218650"/>
                    <a:pt x="220051" y="219223"/>
                    <a:pt x="219987" y="219733"/>
                  </a:cubicBezTo>
                  <a:cubicBezTo>
                    <a:pt x="219860" y="220178"/>
                    <a:pt x="219605" y="220688"/>
                    <a:pt x="219223" y="221070"/>
                  </a:cubicBezTo>
                  <a:lnTo>
                    <a:pt x="225081" y="214957"/>
                  </a:lnTo>
                  <a:cubicBezTo>
                    <a:pt x="225463" y="214575"/>
                    <a:pt x="225718" y="214129"/>
                    <a:pt x="225845" y="213620"/>
                  </a:cubicBezTo>
                  <a:cubicBezTo>
                    <a:pt x="225973" y="213174"/>
                    <a:pt x="226036" y="212601"/>
                    <a:pt x="225845" y="212028"/>
                  </a:cubicBezTo>
                  <a:lnTo>
                    <a:pt x="223935" y="202605"/>
                  </a:lnTo>
                  <a:cubicBezTo>
                    <a:pt x="223808" y="202032"/>
                    <a:pt x="223871" y="201522"/>
                    <a:pt x="223999" y="201013"/>
                  </a:cubicBezTo>
                  <a:cubicBezTo>
                    <a:pt x="224126" y="200504"/>
                    <a:pt x="224381" y="200058"/>
                    <a:pt x="224763" y="199676"/>
                  </a:cubicBezTo>
                  <a:lnTo>
                    <a:pt x="229920" y="194391"/>
                  </a:lnTo>
                  <a:cubicBezTo>
                    <a:pt x="229538" y="194773"/>
                    <a:pt x="229283" y="195219"/>
                    <a:pt x="229156" y="195728"/>
                  </a:cubicBezTo>
                  <a:cubicBezTo>
                    <a:pt x="229029" y="196238"/>
                    <a:pt x="228965" y="196747"/>
                    <a:pt x="229156" y="197320"/>
                  </a:cubicBezTo>
                  <a:lnTo>
                    <a:pt x="231130" y="206807"/>
                  </a:lnTo>
                  <a:cubicBezTo>
                    <a:pt x="231257" y="207317"/>
                    <a:pt x="231194" y="207890"/>
                    <a:pt x="231066" y="208399"/>
                  </a:cubicBezTo>
                  <a:cubicBezTo>
                    <a:pt x="230939" y="208845"/>
                    <a:pt x="230684" y="209354"/>
                    <a:pt x="230302" y="209736"/>
                  </a:cubicBezTo>
                  <a:lnTo>
                    <a:pt x="236160" y="203624"/>
                  </a:lnTo>
                  <a:cubicBezTo>
                    <a:pt x="236542" y="203242"/>
                    <a:pt x="236797" y="202796"/>
                    <a:pt x="236924" y="202286"/>
                  </a:cubicBezTo>
                  <a:cubicBezTo>
                    <a:pt x="237052" y="201777"/>
                    <a:pt x="237115" y="201268"/>
                    <a:pt x="236924" y="200695"/>
                  </a:cubicBezTo>
                  <a:lnTo>
                    <a:pt x="235969" y="196047"/>
                  </a:lnTo>
                  <a:cubicBezTo>
                    <a:pt x="234950" y="190825"/>
                    <a:pt x="240362" y="184777"/>
                    <a:pt x="244692" y="184204"/>
                  </a:cubicBezTo>
                  <a:cubicBezTo>
                    <a:pt x="245202" y="183185"/>
                    <a:pt x="245456" y="182102"/>
                    <a:pt x="245456" y="181020"/>
                  </a:cubicBezTo>
                  <a:cubicBezTo>
                    <a:pt x="245456" y="175735"/>
                    <a:pt x="239153" y="171405"/>
                    <a:pt x="231321" y="171405"/>
                  </a:cubicBezTo>
                  <a:cubicBezTo>
                    <a:pt x="227501" y="171405"/>
                    <a:pt x="224062" y="172424"/>
                    <a:pt x="221515" y="174080"/>
                  </a:cubicBezTo>
                  <a:cubicBezTo>
                    <a:pt x="222534" y="177072"/>
                    <a:pt x="222725" y="180192"/>
                    <a:pt x="212729" y="181593"/>
                  </a:cubicBezTo>
                  <a:cubicBezTo>
                    <a:pt x="204770" y="182739"/>
                    <a:pt x="197829" y="184267"/>
                    <a:pt x="192481" y="188788"/>
                  </a:cubicBezTo>
                  <a:cubicBezTo>
                    <a:pt x="184331" y="195728"/>
                    <a:pt x="184968" y="205024"/>
                    <a:pt x="180320" y="208526"/>
                  </a:cubicBezTo>
                  <a:cubicBezTo>
                    <a:pt x="182421" y="209036"/>
                    <a:pt x="185031" y="209036"/>
                    <a:pt x="187833" y="208463"/>
                  </a:cubicBezTo>
                  <a:cubicBezTo>
                    <a:pt x="189616" y="208081"/>
                    <a:pt x="191271" y="207508"/>
                    <a:pt x="192736" y="206743"/>
                  </a:cubicBezTo>
                  <a:cubicBezTo>
                    <a:pt x="191844" y="208399"/>
                    <a:pt x="189870" y="209991"/>
                    <a:pt x="187260" y="211137"/>
                  </a:cubicBezTo>
                  <a:cubicBezTo>
                    <a:pt x="186368" y="214384"/>
                    <a:pt x="183503" y="217568"/>
                    <a:pt x="179556" y="219032"/>
                  </a:cubicBezTo>
                  <a:cubicBezTo>
                    <a:pt x="177072" y="219924"/>
                    <a:pt x="174589" y="220051"/>
                    <a:pt x="172552" y="219478"/>
                  </a:cubicBezTo>
                  <a:lnTo>
                    <a:pt x="163001" y="216740"/>
                  </a:lnTo>
                  <a:cubicBezTo>
                    <a:pt x="161791" y="216422"/>
                    <a:pt x="160581" y="216231"/>
                    <a:pt x="159308" y="216231"/>
                  </a:cubicBezTo>
                  <a:cubicBezTo>
                    <a:pt x="152240" y="216231"/>
                    <a:pt x="146446" y="221643"/>
                    <a:pt x="145555" y="228710"/>
                  </a:cubicBezTo>
                  <a:cubicBezTo>
                    <a:pt x="142244" y="229156"/>
                    <a:pt x="139697" y="232021"/>
                    <a:pt x="139697" y="235523"/>
                  </a:cubicBezTo>
                  <a:cubicBezTo>
                    <a:pt x="139697" y="236797"/>
                    <a:pt x="140015" y="237943"/>
                    <a:pt x="140652" y="239025"/>
                  </a:cubicBezTo>
                  <a:cubicBezTo>
                    <a:pt x="142944" y="236669"/>
                    <a:pt x="145873" y="234950"/>
                    <a:pt x="149120" y="234059"/>
                  </a:cubicBezTo>
                  <a:cubicBezTo>
                    <a:pt x="150457" y="229283"/>
                    <a:pt x="154914" y="225718"/>
                    <a:pt x="160199" y="225718"/>
                  </a:cubicBezTo>
                  <a:moveTo>
                    <a:pt x="109261" y="313076"/>
                  </a:moveTo>
                  <a:cubicBezTo>
                    <a:pt x="109834" y="309956"/>
                    <a:pt x="110089" y="306900"/>
                    <a:pt x="109962" y="303971"/>
                  </a:cubicBezTo>
                  <a:lnTo>
                    <a:pt x="107160" y="307282"/>
                  </a:lnTo>
                  <a:cubicBezTo>
                    <a:pt x="106587" y="305945"/>
                    <a:pt x="106269" y="305181"/>
                    <a:pt x="105887" y="304544"/>
                  </a:cubicBezTo>
                  <a:cubicBezTo>
                    <a:pt x="105568" y="304034"/>
                    <a:pt x="105314" y="303652"/>
                    <a:pt x="104932" y="303589"/>
                  </a:cubicBezTo>
                  <a:cubicBezTo>
                    <a:pt x="104741" y="303716"/>
                    <a:pt x="104486" y="303843"/>
                    <a:pt x="104168" y="303907"/>
                  </a:cubicBezTo>
                  <a:cubicBezTo>
                    <a:pt x="103786" y="303971"/>
                    <a:pt x="103340" y="303907"/>
                    <a:pt x="103022" y="303907"/>
                  </a:cubicBezTo>
                  <a:cubicBezTo>
                    <a:pt x="102767" y="303907"/>
                    <a:pt x="102257" y="303907"/>
                    <a:pt x="101875" y="303907"/>
                  </a:cubicBezTo>
                  <a:cubicBezTo>
                    <a:pt x="101557" y="303907"/>
                    <a:pt x="101302" y="303716"/>
                    <a:pt x="101111" y="303589"/>
                  </a:cubicBezTo>
                  <a:cubicBezTo>
                    <a:pt x="100729" y="303652"/>
                    <a:pt x="100475" y="304034"/>
                    <a:pt x="100156" y="304544"/>
                  </a:cubicBezTo>
                  <a:cubicBezTo>
                    <a:pt x="99774" y="305181"/>
                    <a:pt x="99392" y="306008"/>
                    <a:pt x="98883" y="307282"/>
                  </a:cubicBezTo>
                  <a:lnTo>
                    <a:pt x="96081" y="303971"/>
                  </a:lnTo>
                  <a:cubicBezTo>
                    <a:pt x="95954" y="306900"/>
                    <a:pt x="96209" y="309892"/>
                    <a:pt x="96782" y="313076"/>
                  </a:cubicBezTo>
                  <a:cubicBezTo>
                    <a:pt x="98819" y="312630"/>
                    <a:pt x="100984" y="312439"/>
                    <a:pt x="103022" y="312439"/>
                  </a:cubicBezTo>
                  <a:cubicBezTo>
                    <a:pt x="105059" y="312439"/>
                    <a:pt x="107160" y="312630"/>
                    <a:pt x="109261" y="313076"/>
                  </a:cubicBezTo>
                  <a:moveTo>
                    <a:pt x="110535" y="321481"/>
                  </a:moveTo>
                  <a:cubicBezTo>
                    <a:pt x="110853" y="317915"/>
                    <a:pt x="106842" y="316705"/>
                    <a:pt x="103022" y="316705"/>
                  </a:cubicBezTo>
                  <a:cubicBezTo>
                    <a:pt x="99201" y="316705"/>
                    <a:pt x="95254" y="317979"/>
                    <a:pt x="95572" y="321481"/>
                  </a:cubicBezTo>
                  <a:cubicBezTo>
                    <a:pt x="95954" y="325810"/>
                    <a:pt x="100029" y="323773"/>
                    <a:pt x="103022" y="323773"/>
                  </a:cubicBezTo>
                  <a:cubicBezTo>
                    <a:pt x="106078" y="323773"/>
                    <a:pt x="110153" y="325810"/>
                    <a:pt x="110535" y="321481"/>
                  </a:cubicBezTo>
                  <a:moveTo>
                    <a:pt x="121295" y="295948"/>
                  </a:moveTo>
                  <a:cubicBezTo>
                    <a:pt x="120531" y="296139"/>
                    <a:pt x="120149" y="296585"/>
                    <a:pt x="120086" y="297349"/>
                  </a:cubicBezTo>
                  <a:cubicBezTo>
                    <a:pt x="119640" y="301551"/>
                    <a:pt x="117921" y="303207"/>
                    <a:pt x="115247" y="304162"/>
                  </a:cubicBezTo>
                  <a:cubicBezTo>
                    <a:pt x="115247" y="308364"/>
                    <a:pt x="114610" y="311548"/>
                    <a:pt x="113464" y="315495"/>
                  </a:cubicBezTo>
                  <a:cubicBezTo>
                    <a:pt x="116647" y="322181"/>
                    <a:pt x="114228" y="326893"/>
                    <a:pt x="111617" y="327912"/>
                  </a:cubicBezTo>
                  <a:cubicBezTo>
                    <a:pt x="109134" y="328867"/>
                    <a:pt x="105950" y="327593"/>
                    <a:pt x="103085" y="327593"/>
                  </a:cubicBezTo>
                  <a:cubicBezTo>
                    <a:pt x="100220" y="327593"/>
                    <a:pt x="96973" y="328867"/>
                    <a:pt x="94489" y="327912"/>
                  </a:cubicBezTo>
                  <a:cubicBezTo>
                    <a:pt x="91879" y="326893"/>
                    <a:pt x="89396" y="322181"/>
                    <a:pt x="92643" y="315495"/>
                  </a:cubicBezTo>
                  <a:cubicBezTo>
                    <a:pt x="91497" y="311548"/>
                    <a:pt x="90924" y="308364"/>
                    <a:pt x="90924" y="304162"/>
                  </a:cubicBezTo>
                  <a:cubicBezTo>
                    <a:pt x="88250" y="303207"/>
                    <a:pt x="86530" y="301551"/>
                    <a:pt x="86085" y="297349"/>
                  </a:cubicBezTo>
                  <a:cubicBezTo>
                    <a:pt x="86021" y="296585"/>
                    <a:pt x="85575" y="296139"/>
                    <a:pt x="84875" y="295948"/>
                  </a:cubicBezTo>
                  <a:cubicBezTo>
                    <a:pt x="74178" y="293019"/>
                    <a:pt x="73223" y="279775"/>
                    <a:pt x="78571" y="276019"/>
                  </a:cubicBezTo>
                  <a:cubicBezTo>
                    <a:pt x="78062" y="281940"/>
                    <a:pt x="77553" y="290345"/>
                    <a:pt x="89714" y="291427"/>
                  </a:cubicBezTo>
                  <a:cubicBezTo>
                    <a:pt x="89523" y="298368"/>
                    <a:pt x="92516" y="300278"/>
                    <a:pt x="95636" y="300278"/>
                  </a:cubicBezTo>
                  <a:cubicBezTo>
                    <a:pt x="98182" y="300278"/>
                    <a:pt x="99647" y="299450"/>
                    <a:pt x="100284" y="299132"/>
                  </a:cubicBezTo>
                  <a:cubicBezTo>
                    <a:pt x="102512" y="297922"/>
                    <a:pt x="100984" y="296075"/>
                    <a:pt x="100411" y="295566"/>
                  </a:cubicBezTo>
                  <a:cubicBezTo>
                    <a:pt x="98883" y="294102"/>
                    <a:pt x="98055" y="292064"/>
                    <a:pt x="98437" y="290027"/>
                  </a:cubicBezTo>
                  <a:cubicBezTo>
                    <a:pt x="98437" y="289645"/>
                    <a:pt x="98628" y="289454"/>
                    <a:pt x="99010" y="289454"/>
                  </a:cubicBezTo>
                  <a:lnTo>
                    <a:pt x="107224" y="289454"/>
                  </a:lnTo>
                  <a:cubicBezTo>
                    <a:pt x="107542" y="289454"/>
                    <a:pt x="107733" y="289645"/>
                    <a:pt x="107797" y="290027"/>
                  </a:cubicBezTo>
                  <a:cubicBezTo>
                    <a:pt x="108179" y="292064"/>
                    <a:pt x="107415" y="294165"/>
                    <a:pt x="105823" y="295566"/>
                  </a:cubicBezTo>
                  <a:cubicBezTo>
                    <a:pt x="105250" y="296139"/>
                    <a:pt x="103658" y="297986"/>
                    <a:pt x="105950" y="299132"/>
                  </a:cubicBezTo>
                  <a:cubicBezTo>
                    <a:pt x="106587" y="299450"/>
                    <a:pt x="108052" y="300278"/>
                    <a:pt x="110599" y="300278"/>
                  </a:cubicBezTo>
                  <a:cubicBezTo>
                    <a:pt x="113718" y="300278"/>
                    <a:pt x="116711" y="298431"/>
                    <a:pt x="116520" y="291427"/>
                  </a:cubicBezTo>
                  <a:cubicBezTo>
                    <a:pt x="128618" y="290345"/>
                    <a:pt x="128108" y="281940"/>
                    <a:pt x="127663" y="276019"/>
                  </a:cubicBezTo>
                  <a:cubicBezTo>
                    <a:pt x="133075" y="279775"/>
                    <a:pt x="132056" y="293019"/>
                    <a:pt x="121359" y="295948"/>
                  </a:cubicBezTo>
                  <a:moveTo>
                    <a:pt x="124670" y="272835"/>
                  </a:moveTo>
                  <a:cubicBezTo>
                    <a:pt x="124670" y="275891"/>
                    <a:pt x="122442" y="279266"/>
                    <a:pt x="119895" y="279266"/>
                  </a:cubicBezTo>
                  <a:lnTo>
                    <a:pt x="117539" y="279266"/>
                  </a:lnTo>
                  <a:cubicBezTo>
                    <a:pt x="118112" y="279966"/>
                    <a:pt x="118494" y="280858"/>
                    <a:pt x="118494" y="281877"/>
                  </a:cubicBezTo>
                  <a:cubicBezTo>
                    <a:pt x="118494" y="284105"/>
                    <a:pt x="116647" y="285952"/>
                    <a:pt x="114419" y="285952"/>
                  </a:cubicBezTo>
                  <a:cubicBezTo>
                    <a:pt x="112190" y="285952"/>
                    <a:pt x="110344" y="284105"/>
                    <a:pt x="110344" y="281877"/>
                  </a:cubicBezTo>
                  <a:cubicBezTo>
                    <a:pt x="110344" y="280858"/>
                    <a:pt x="110726" y="279966"/>
                    <a:pt x="111299" y="279266"/>
                  </a:cubicBezTo>
                  <a:lnTo>
                    <a:pt x="108879" y="279266"/>
                  </a:lnTo>
                  <a:cubicBezTo>
                    <a:pt x="108052" y="279266"/>
                    <a:pt x="107415" y="279584"/>
                    <a:pt x="106906" y="280603"/>
                  </a:cubicBezTo>
                  <a:cubicBezTo>
                    <a:pt x="106715" y="279266"/>
                    <a:pt x="106587" y="277929"/>
                    <a:pt x="106906" y="277038"/>
                  </a:cubicBezTo>
                  <a:cubicBezTo>
                    <a:pt x="107288" y="275828"/>
                    <a:pt x="108243" y="275064"/>
                    <a:pt x="109198" y="275064"/>
                  </a:cubicBezTo>
                  <a:lnTo>
                    <a:pt x="119895" y="275064"/>
                  </a:lnTo>
                  <a:cubicBezTo>
                    <a:pt x="121869" y="275064"/>
                    <a:pt x="123333" y="274427"/>
                    <a:pt x="124734" y="272835"/>
                  </a:cubicBezTo>
                  <a:moveTo>
                    <a:pt x="123333" y="267741"/>
                  </a:moveTo>
                  <a:lnTo>
                    <a:pt x="119576" y="267741"/>
                  </a:lnTo>
                  <a:cubicBezTo>
                    <a:pt x="117730" y="267741"/>
                    <a:pt x="116456" y="266977"/>
                    <a:pt x="115374" y="265704"/>
                  </a:cubicBezTo>
                  <a:lnTo>
                    <a:pt x="111108" y="260164"/>
                  </a:lnTo>
                  <a:cubicBezTo>
                    <a:pt x="110408" y="259273"/>
                    <a:pt x="109834" y="258636"/>
                    <a:pt x="108943" y="258254"/>
                  </a:cubicBezTo>
                  <a:lnTo>
                    <a:pt x="113145" y="258254"/>
                  </a:lnTo>
                  <a:cubicBezTo>
                    <a:pt x="114419" y="258254"/>
                    <a:pt x="115565" y="258827"/>
                    <a:pt x="116393" y="259910"/>
                  </a:cubicBezTo>
                  <a:lnTo>
                    <a:pt x="120850" y="265577"/>
                  </a:lnTo>
                  <a:cubicBezTo>
                    <a:pt x="121869" y="266786"/>
                    <a:pt x="122123" y="267550"/>
                    <a:pt x="123333" y="267741"/>
                  </a:cubicBezTo>
                  <a:moveTo>
                    <a:pt x="103849" y="258573"/>
                  </a:moveTo>
                  <a:lnTo>
                    <a:pt x="109325" y="266213"/>
                  </a:lnTo>
                  <a:cubicBezTo>
                    <a:pt x="110153" y="267487"/>
                    <a:pt x="110981" y="268187"/>
                    <a:pt x="112190" y="268633"/>
                  </a:cubicBezTo>
                  <a:lnTo>
                    <a:pt x="107224" y="268633"/>
                  </a:lnTo>
                  <a:cubicBezTo>
                    <a:pt x="105314" y="268633"/>
                    <a:pt x="104168" y="267741"/>
                    <a:pt x="103340" y="266341"/>
                  </a:cubicBezTo>
                  <a:lnTo>
                    <a:pt x="99074" y="259782"/>
                  </a:lnTo>
                  <a:cubicBezTo>
                    <a:pt x="97418" y="257363"/>
                    <a:pt x="96782" y="256726"/>
                    <a:pt x="94935" y="256026"/>
                  </a:cubicBezTo>
                  <a:lnTo>
                    <a:pt x="99583" y="256026"/>
                  </a:lnTo>
                  <a:cubicBezTo>
                    <a:pt x="101430" y="256026"/>
                    <a:pt x="103085" y="257236"/>
                    <a:pt x="104040" y="258509"/>
                  </a:cubicBezTo>
                  <a:moveTo>
                    <a:pt x="91688" y="259846"/>
                  </a:moveTo>
                  <a:lnTo>
                    <a:pt x="96145" y="265513"/>
                  </a:lnTo>
                  <a:cubicBezTo>
                    <a:pt x="97164" y="266723"/>
                    <a:pt x="97418" y="267487"/>
                    <a:pt x="98628" y="267678"/>
                  </a:cubicBezTo>
                  <a:lnTo>
                    <a:pt x="94935" y="267678"/>
                  </a:lnTo>
                  <a:cubicBezTo>
                    <a:pt x="93089" y="267678"/>
                    <a:pt x="91815" y="266914"/>
                    <a:pt x="90733" y="265640"/>
                  </a:cubicBezTo>
                  <a:lnTo>
                    <a:pt x="86467" y="260101"/>
                  </a:lnTo>
                  <a:cubicBezTo>
                    <a:pt x="85766" y="259209"/>
                    <a:pt x="85193" y="258573"/>
                    <a:pt x="84302" y="258191"/>
                  </a:cubicBezTo>
                  <a:lnTo>
                    <a:pt x="88504" y="258191"/>
                  </a:lnTo>
                  <a:cubicBezTo>
                    <a:pt x="89778" y="258191"/>
                    <a:pt x="90860" y="258764"/>
                    <a:pt x="91752" y="259846"/>
                  </a:cubicBezTo>
                  <a:moveTo>
                    <a:pt x="89077" y="279139"/>
                  </a:moveTo>
                  <a:lnTo>
                    <a:pt x="86721" y="279139"/>
                  </a:lnTo>
                  <a:cubicBezTo>
                    <a:pt x="84175" y="279139"/>
                    <a:pt x="81946" y="275764"/>
                    <a:pt x="81946" y="272708"/>
                  </a:cubicBezTo>
                  <a:cubicBezTo>
                    <a:pt x="83347" y="274236"/>
                    <a:pt x="84811" y="274936"/>
                    <a:pt x="86785" y="274936"/>
                  </a:cubicBezTo>
                  <a:lnTo>
                    <a:pt x="97482" y="274936"/>
                  </a:lnTo>
                  <a:cubicBezTo>
                    <a:pt x="98437" y="274936"/>
                    <a:pt x="99392" y="275700"/>
                    <a:pt x="99774" y="276910"/>
                  </a:cubicBezTo>
                  <a:cubicBezTo>
                    <a:pt x="100093" y="277802"/>
                    <a:pt x="99902" y="279202"/>
                    <a:pt x="99774" y="280476"/>
                  </a:cubicBezTo>
                  <a:cubicBezTo>
                    <a:pt x="99265" y="279521"/>
                    <a:pt x="98628" y="279139"/>
                    <a:pt x="97800" y="279139"/>
                  </a:cubicBezTo>
                  <a:lnTo>
                    <a:pt x="95381" y="279139"/>
                  </a:lnTo>
                  <a:cubicBezTo>
                    <a:pt x="95954" y="279839"/>
                    <a:pt x="96336" y="280731"/>
                    <a:pt x="96336" y="281749"/>
                  </a:cubicBezTo>
                  <a:cubicBezTo>
                    <a:pt x="96336" y="283978"/>
                    <a:pt x="94489" y="285824"/>
                    <a:pt x="92261" y="285824"/>
                  </a:cubicBezTo>
                  <a:cubicBezTo>
                    <a:pt x="90032" y="285824"/>
                    <a:pt x="88186" y="283978"/>
                    <a:pt x="88186" y="281749"/>
                  </a:cubicBezTo>
                  <a:cubicBezTo>
                    <a:pt x="88186" y="280731"/>
                    <a:pt x="88504" y="279839"/>
                    <a:pt x="89141" y="279139"/>
                  </a:cubicBezTo>
                  <a:moveTo>
                    <a:pt x="75961" y="330076"/>
                  </a:moveTo>
                  <a:lnTo>
                    <a:pt x="77234" y="327530"/>
                  </a:lnTo>
                  <a:cubicBezTo>
                    <a:pt x="77489" y="327084"/>
                    <a:pt x="77616" y="326511"/>
                    <a:pt x="77553" y="326001"/>
                  </a:cubicBezTo>
                  <a:cubicBezTo>
                    <a:pt x="77553" y="325492"/>
                    <a:pt x="77425" y="324983"/>
                    <a:pt x="77171" y="324473"/>
                  </a:cubicBezTo>
                  <a:lnTo>
                    <a:pt x="80736" y="330841"/>
                  </a:lnTo>
                  <a:cubicBezTo>
                    <a:pt x="80991" y="331286"/>
                    <a:pt x="81118" y="331796"/>
                    <a:pt x="81118" y="332369"/>
                  </a:cubicBezTo>
                  <a:cubicBezTo>
                    <a:pt x="81118" y="332878"/>
                    <a:pt x="80991" y="333387"/>
                    <a:pt x="80800" y="333897"/>
                  </a:cubicBezTo>
                  <a:lnTo>
                    <a:pt x="80482" y="334533"/>
                  </a:lnTo>
                  <a:cubicBezTo>
                    <a:pt x="78317" y="338800"/>
                    <a:pt x="76279" y="346695"/>
                    <a:pt x="78508" y="351279"/>
                  </a:cubicBezTo>
                  <a:cubicBezTo>
                    <a:pt x="73223" y="349305"/>
                    <a:pt x="71504" y="344721"/>
                    <a:pt x="72077" y="340901"/>
                  </a:cubicBezTo>
                  <a:cubicBezTo>
                    <a:pt x="62144" y="331541"/>
                    <a:pt x="59661" y="321990"/>
                    <a:pt x="66728" y="314031"/>
                  </a:cubicBezTo>
                  <a:lnTo>
                    <a:pt x="70358" y="309765"/>
                  </a:lnTo>
                  <a:cubicBezTo>
                    <a:pt x="70740" y="309383"/>
                    <a:pt x="70994" y="308874"/>
                    <a:pt x="71058" y="308364"/>
                  </a:cubicBezTo>
                  <a:cubicBezTo>
                    <a:pt x="71185" y="307855"/>
                    <a:pt x="71185" y="307345"/>
                    <a:pt x="71058" y="306836"/>
                  </a:cubicBezTo>
                  <a:lnTo>
                    <a:pt x="72968" y="313904"/>
                  </a:lnTo>
                  <a:cubicBezTo>
                    <a:pt x="73096" y="314413"/>
                    <a:pt x="73096" y="314986"/>
                    <a:pt x="72968" y="315495"/>
                  </a:cubicBezTo>
                  <a:cubicBezTo>
                    <a:pt x="72841" y="316005"/>
                    <a:pt x="72650" y="316451"/>
                    <a:pt x="72268" y="316896"/>
                  </a:cubicBezTo>
                  <a:lnTo>
                    <a:pt x="71185" y="318170"/>
                  </a:lnTo>
                  <a:cubicBezTo>
                    <a:pt x="67492" y="322499"/>
                    <a:pt x="68511" y="328294"/>
                    <a:pt x="74242" y="333515"/>
                  </a:cubicBezTo>
                  <a:cubicBezTo>
                    <a:pt x="74878" y="332050"/>
                    <a:pt x="75261" y="331286"/>
                    <a:pt x="75897" y="330076"/>
                  </a:cubicBezTo>
                  <a:moveTo>
                    <a:pt x="318616" y="356500"/>
                  </a:moveTo>
                  <a:cubicBezTo>
                    <a:pt x="318998" y="355545"/>
                    <a:pt x="319189" y="354527"/>
                    <a:pt x="319189" y="353444"/>
                  </a:cubicBezTo>
                  <a:cubicBezTo>
                    <a:pt x="319189" y="348987"/>
                    <a:pt x="315623" y="345421"/>
                    <a:pt x="311166" y="345421"/>
                  </a:cubicBezTo>
                  <a:lnTo>
                    <a:pt x="303080" y="345421"/>
                  </a:lnTo>
                  <a:cubicBezTo>
                    <a:pt x="302506" y="345421"/>
                    <a:pt x="301997" y="345294"/>
                    <a:pt x="301551" y="345039"/>
                  </a:cubicBezTo>
                  <a:cubicBezTo>
                    <a:pt x="301106" y="344785"/>
                    <a:pt x="300660" y="344466"/>
                    <a:pt x="300405" y="343957"/>
                  </a:cubicBezTo>
                  <a:lnTo>
                    <a:pt x="296330" y="337972"/>
                  </a:lnTo>
                  <a:cubicBezTo>
                    <a:pt x="296649" y="338418"/>
                    <a:pt x="297031" y="338800"/>
                    <a:pt x="297476" y="338991"/>
                  </a:cubicBezTo>
                  <a:cubicBezTo>
                    <a:pt x="297922" y="339245"/>
                    <a:pt x="298431" y="339373"/>
                    <a:pt x="299004" y="339373"/>
                  </a:cubicBezTo>
                  <a:lnTo>
                    <a:pt x="309701" y="339373"/>
                  </a:lnTo>
                  <a:cubicBezTo>
                    <a:pt x="310274" y="339373"/>
                    <a:pt x="310784" y="339500"/>
                    <a:pt x="311230" y="339755"/>
                  </a:cubicBezTo>
                  <a:cubicBezTo>
                    <a:pt x="311675" y="339946"/>
                    <a:pt x="312121" y="340328"/>
                    <a:pt x="312376" y="340773"/>
                  </a:cubicBezTo>
                  <a:lnTo>
                    <a:pt x="307473" y="333578"/>
                  </a:lnTo>
                  <a:cubicBezTo>
                    <a:pt x="307155" y="333133"/>
                    <a:pt x="306773" y="332751"/>
                    <a:pt x="306263" y="332496"/>
                  </a:cubicBezTo>
                  <a:cubicBezTo>
                    <a:pt x="305817" y="332241"/>
                    <a:pt x="305308" y="332114"/>
                    <a:pt x="304735" y="332114"/>
                  </a:cubicBezTo>
                  <a:lnTo>
                    <a:pt x="294165" y="332114"/>
                  </a:lnTo>
                  <a:cubicBezTo>
                    <a:pt x="293592" y="332114"/>
                    <a:pt x="293083" y="331987"/>
                    <a:pt x="292637" y="331732"/>
                  </a:cubicBezTo>
                  <a:cubicBezTo>
                    <a:pt x="292192" y="331541"/>
                    <a:pt x="291746" y="331159"/>
                    <a:pt x="291427" y="330713"/>
                  </a:cubicBezTo>
                  <a:lnTo>
                    <a:pt x="286843" y="323900"/>
                  </a:lnTo>
                  <a:cubicBezTo>
                    <a:pt x="287161" y="324346"/>
                    <a:pt x="287543" y="324728"/>
                    <a:pt x="287989" y="324983"/>
                  </a:cubicBezTo>
                  <a:cubicBezTo>
                    <a:pt x="288435" y="325237"/>
                    <a:pt x="288944" y="325365"/>
                    <a:pt x="289517" y="325365"/>
                  </a:cubicBezTo>
                  <a:lnTo>
                    <a:pt x="300151" y="325365"/>
                  </a:lnTo>
                  <a:cubicBezTo>
                    <a:pt x="300724" y="325365"/>
                    <a:pt x="301233" y="325492"/>
                    <a:pt x="301679" y="325747"/>
                  </a:cubicBezTo>
                  <a:cubicBezTo>
                    <a:pt x="302124" y="325938"/>
                    <a:pt x="302506" y="326320"/>
                    <a:pt x="302825" y="326765"/>
                  </a:cubicBezTo>
                  <a:lnTo>
                    <a:pt x="297922" y="319571"/>
                  </a:lnTo>
                  <a:cubicBezTo>
                    <a:pt x="297604" y="319125"/>
                    <a:pt x="297222" y="318743"/>
                    <a:pt x="296712" y="318488"/>
                  </a:cubicBezTo>
                  <a:cubicBezTo>
                    <a:pt x="296267" y="318233"/>
                    <a:pt x="295757" y="318106"/>
                    <a:pt x="295184" y="318106"/>
                  </a:cubicBezTo>
                  <a:lnTo>
                    <a:pt x="286716" y="318106"/>
                  </a:lnTo>
                  <a:cubicBezTo>
                    <a:pt x="286143" y="318106"/>
                    <a:pt x="285633" y="317979"/>
                    <a:pt x="285188" y="317724"/>
                  </a:cubicBezTo>
                  <a:cubicBezTo>
                    <a:pt x="284742" y="317469"/>
                    <a:pt x="284360" y="317151"/>
                    <a:pt x="284042" y="316642"/>
                  </a:cubicBezTo>
                  <a:lnTo>
                    <a:pt x="278375" y="308301"/>
                  </a:lnTo>
                  <a:cubicBezTo>
                    <a:pt x="289836" y="306963"/>
                    <a:pt x="299132" y="300724"/>
                    <a:pt x="300978" y="292128"/>
                  </a:cubicBezTo>
                  <a:cubicBezTo>
                    <a:pt x="303334" y="280985"/>
                    <a:pt x="292319" y="270225"/>
                    <a:pt x="276337" y="267869"/>
                  </a:cubicBezTo>
                  <a:cubicBezTo>
                    <a:pt x="273663" y="267487"/>
                    <a:pt x="271562" y="265195"/>
                    <a:pt x="271562" y="262393"/>
                  </a:cubicBezTo>
                  <a:cubicBezTo>
                    <a:pt x="271562" y="260037"/>
                    <a:pt x="273090" y="258000"/>
                    <a:pt x="275191" y="257172"/>
                  </a:cubicBezTo>
                  <a:cubicBezTo>
                    <a:pt x="273472" y="256408"/>
                    <a:pt x="271562" y="256026"/>
                    <a:pt x="269524" y="256026"/>
                  </a:cubicBezTo>
                  <a:cubicBezTo>
                    <a:pt x="262457" y="256026"/>
                    <a:pt x="256726" y="261120"/>
                    <a:pt x="256726" y="267359"/>
                  </a:cubicBezTo>
                  <a:cubicBezTo>
                    <a:pt x="256726" y="268506"/>
                    <a:pt x="256917" y="269588"/>
                    <a:pt x="257299" y="270607"/>
                  </a:cubicBezTo>
                  <a:cubicBezTo>
                    <a:pt x="249340" y="274045"/>
                    <a:pt x="242145" y="280094"/>
                    <a:pt x="236606" y="286652"/>
                  </a:cubicBezTo>
                  <a:cubicBezTo>
                    <a:pt x="242527" y="285060"/>
                    <a:pt x="248704" y="284232"/>
                    <a:pt x="255134" y="284232"/>
                  </a:cubicBezTo>
                  <a:cubicBezTo>
                    <a:pt x="255134" y="283914"/>
                    <a:pt x="255134" y="283659"/>
                    <a:pt x="255134" y="283341"/>
                  </a:cubicBezTo>
                  <a:cubicBezTo>
                    <a:pt x="255134" y="278566"/>
                    <a:pt x="259018" y="274682"/>
                    <a:pt x="263794" y="274682"/>
                  </a:cubicBezTo>
                  <a:lnTo>
                    <a:pt x="263921" y="274682"/>
                  </a:lnTo>
                  <a:cubicBezTo>
                    <a:pt x="260674" y="276146"/>
                    <a:pt x="259082" y="279266"/>
                    <a:pt x="259082" y="281367"/>
                  </a:cubicBezTo>
                  <a:cubicBezTo>
                    <a:pt x="259082" y="283850"/>
                    <a:pt x="261120" y="285888"/>
                    <a:pt x="263539" y="285888"/>
                  </a:cubicBezTo>
                  <a:cubicBezTo>
                    <a:pt x="264494" y="285888"/>
                    <a:pt x="265386" y="285570"/>
                    <a:pt x="266150" y="285060"/>
                  </a:cubicBezTo>
                  <a:cubicBezTo>
                    <a:pt x="265959" y="284487"/>
                    <a:pt x="265895" y="283914"/>
                    <a:pt x="265895" y="283277"/>
                  </a:cubicBezTo>
                  <a:cubicBezTo>
                    <a:pt x="265895" y="279839"/>
                    <a:pt x="268697" y="277038"/>
                    <a:pt x="272135" y="277038"/>
                  </a:cubicBezTo>
                  <a:cubicBezTo>
                    <a:pt x="272453" y="277038"/>
                    <a:pt x="272772" y="277038"/>
                    <a:pt x="273026" y="277038"/>
                  </a:cubicBezTo>
                  <a:cubicBezTo>
                    <a:pt x="270670" y="278120"/>
                    <a:pt x="269015" y="280540"/>
                    <a:pt x="269015" y="283341"/>
                  </a:cubicBezTo>
                  <a:cubicBezTo>
                    <a:pt x="269015" y="287161"/>
                    <a:pt x="272135" y="290281"/>
                    <a:pt x="275955" y="290281"/>
                  </a:cubicBezTo>
                  <a:cubicBezTo>
                    <a:pt x="276337" y="290281"/>
                    <a:pt x="276783" y="290281"/>
                    <a:pt x="277165" y="290218"/>
                  </a:cubicBezTo>
                  <a:cubicBezTo>
                    <a:pt x="277038" y="289836"/>
                    <a:pt x="276974" y="289390"/>
                    <a:pt x="276974" y="288944"/>
                  </a:cubicBezTo>
                  <a:cubicBezTo>
                    <a:pt x="276974" y="286206"/>
                    <a:pt x="279202" y="283978"/>
                    <a:pt x="281940" y="283978"/>
                  </a:cubicBezTo>
                  <a:cubicBezTo>
                    <a:pt x="284678" y="283978"/>
                    <a:pt x="286970" y="286206"/>
                    <a:pt x="286970" y="288944"/>
                  </a:cubicBezTo>
                  <a:cubicBezTo>
                    <a:pt x="286970" y="294929"/>
                    <a:pt x="280285" y="295502"/>
                    <a:pt x="275446" y="294102"/>
                  </a:cubicBezTo>
                  <a:cubicBezTo>
                    <a:pt x="261629" y="290090"/>
                    <a:pt x="248640" y="288307"/>
                    <a:pt x="236096" y="290090"/>
                  </a:cubicBezTo>
                  <a:cubicBezTo>
                    <a:pt x="219987" y="292383"/>
                    <a:pt x="193691" y="303207"/>
                    <a:pt x="165739" y="302315"/>
                  </a:cubicBezTo>
                  <a:cubicBezTo>
                    <a:pt x="159499" y="302124"/>
                    <a:pt x="152686" y="301106"/>
                    <a:pt x="145809" y="299195"/>
                  </a:cubicBezTo>
                  <a:cubicBezTo>
                    <a:pt x="146637" y="300087"/>
                    <a:pt x="147210" y="300787"/>
                    <a:pt x="147528" y="301297"/>
                  </a:cubicBezTo>
                  <a:cubicBezTo>
                    <a:pt x="150266" y="305563"/>
                    <a:pt x="151158" y="309956"/>
                    <a:pt x="148802" y="315559"/>
                  </a:cubicBezTo>
                  <a:cubicBezTo>
                    <a:pt x="148866" y="309319"/>
                    <a:pt x="143708" y="304162"/>
                    <a:pt x="139378" y="301042"/>
                  </a:cubicBezTo>
                  <a:cubicBezTo>
                    <a:pt x="137659" y="299768"/>
                    <a:pt x="136959" y="298559"/>
                    <a:pt x="137213" y="296967"/>
                  </a:cubicBezTo>
                  <a:lnTo>
                    <a:pt x="138487" y="289772"/>
                  </a:lnTo>
                  <a:cubicBezTo>
                    <a:pt x="138423" y="290281"/>
                    <a:pt x="138487" y="290854"/>
                    <a:pt x="138614" y="291300"/>
                  </a:cubicBezTo>
                  <a:cubicBezTo>
                    <a:pt x="138805" y="291809"/>
                    <a:pt x="139060" y="292255"/>
                    <a:pt x="139442" y="292637"/>
                  </a:cubicBezTo>
                  <a:lnTo>
                    <a:pt x="142116" y="295248"/>
                  </a:lnTo>
                  <a:cubicBezTo>
                    <a:pt x="143135" y="287925"/>
                    <a:pt x="141480" y="281176"/>
                    <a:pt x="137150" y="274873"/>
                  </a:cubicBezTo>
                  <a:cubicBezTo>
                    <a:pt x="139060" y="269843"/>
                    <a:pt x="139315" y="264303"/>
                    <a:pt x="138041" y="259146"/>
                  </a:cubicBezTo>
                  <a:cubicBezTo>
                    <a:pt x="137532" y="263093"/>
                    <a:pt x="135622" y="264749"/>
                    <a:pt x="133775" y="265895"/>
                  </a:cubicBezTo>
                  <a:cubicBezTo>
                    <a:pt x="130401" y="267996"/>
                    <a:pt x="129828" y="271625"/>
                    <a:pt x="131547" y="274045"/>
                  </a:cubicBezTo>
                  <a:cubicBezTo>
                    <a:pt x="128681" y="272581"/>
                    <a:pt x="124734" y="267232"/>
                    <a:pt x="127026" y="264112"/>
                  </a:cubicBezTo>
                  <a:cubicBezTo>
                    <a:pt x="129509" y="260737"/>
                    <a:pt x="136258" y="262329"/>
                    <a:pt x="137086" y="256599"/>
                  </a:cubicBezTo>
                  <a:cubicBezTo>
                    <a:pt x="132693" y="255198"/>
                    <a:pt x="128172" y="256153"/>
                    <a:pt x="126835" y="256599"/>
                  </a:cubicBezTo>
                  <a:cubicBezTo>
                    <a:pt x="124224" y="253606"/>
                    <a:pt x="120786" y="252142"/>
                    <a:pt x="116456" y="252142"/>
                  </a:cubicBezTo>
                  <a:cubicBezTo>
                    <a:pt x="113082" y="249085"/>
                    <a:pt x="108688" y="247748"/>
                    <a:pt x="103340" y="248321"/>
                  </a:cubicBezTo>
                  <a:cubicBezTo>
                    <a:pt x="98055" y="247812"/>
                    <a:pt x="93662" y="249085"/>
                    <a:pt x="90287" y="252142"/>
                  </a:cubicBezTo>
                  <a:cubicBezTo>
                    <a:pt x="86021" y="252142"/>
                    <a:pt x="82519" y="253606"/>
                    <a:pt x="79909" y="256599"/>
                  </a:cubicBezTo>
                  <a:cubicBezTo>
                    <a:pt x="78508" y="256217"/>
                    <a:pt x="73987" y="255262"/>
                    <a:pt x="69594" y="256599"/>
                  </a:cubicBezTo>
                  <a:cubicBezTo>
                    <a:pt x="70421" y="262329"/>
                    <a:pt x="77171" y="260801"/>
                    <a:pt x="79654" y="264112"/>
                  </a:cubicBezTo>
                  <a:cubicBezTo>
                    <a:pt x="81946" y="267232"/>
                    <a:pt x="77998" y="272581"/>
                    <a:pt x="75133" y="274045"/>
                  </a:cubicBezTo>
                  <a:cubicBezTo>
                    <a:pt x="76916" y="271625"/>
                    <a:pt x="76343" y="268060"/>
                    <a:pt x="72905" y="265895"/>
                  </a:cubicBezTo>
                  <a:cubicBezTo>
                    <a:pt x="71058" y="264749"/>
                    <a:pt x="69148" y="263093"/>
                    <a:pt x="68639" y="259146"/>
                  </a:cubicBezTo>
                  <a:cubicBezTo>
                    <a:pt x="67365" y="264367"/>
                    <a:pt x="67620" y="269906"/>
                    <a:pt x="69530" y="274873"/>
                  </a:cubicBezTo>
                  <a:cubicBezTo>
                    <a:pt x="65200" y="281176"/>
                    <a:pt x="63545" y="287925"/>
                    <a:pt x="64564" y="295248"/>
                  </a:cubicBezTo>
                  <a:lnTo>
                    <a:pt x="67238" y="292637"/>
                  </a:lnTo>
                  <a:cubicBezTo>
                    <a:pt x="67620" y="292255"/>
                    <a:pt x="67875" y="291809"/>
                    <a:pt x="68066" y="291300"/>
                  </a:cubicBezTo>
                  <a:cubicBezTo>
                    <a:pt x="68257" y="290854"/>
                    <a:pt x="68257" y="290281"/>
                    <a:pt x="68129" y="289772"/>
                  </a:cubicBezTo>
                  <a:lnTo>
                    <a:pt x="69403" y="296967"/>
                  </a:lnTo>
                  <a:cubicBezTo>
                    <a:pt x="69657" y="298559"/>
                    <a:pt x="69021" y="299768"/>
                    <a:pt x="67238" y="301042"/>
                  </a:cubicBezTo>
                  <a:cubicBezTo>
                    <a:pt x="62908" y="304162"/>
                    <a:pt x="57751" y="309319"/>
                    <a:pt x="57814" y="315559"/>
                  </a:cubicBezTo>
                  <a:cubicBezTo>
                    <a:pt x="55395" y="310020"/>
                    <a:pt x="56350" y="305372"/>
                    <a:pt x="59088" y="301297"/>
                  </a:cubicBezTo>
                  <a:cubicBezTo>
                    <a:pt x="50874" y="296840"/>
                    <a:pt x="44634" y="289581"/>
                    <a:pt x="43488" y="288307"/>
                  </a:cubicBezTo>
                  <a:cubicBezTo>
                    <a:pt x="41005" y="285442"/>
                    <a:pt x="41323" y="281749"/>
                    <a:pt x="43552" y="278502"/>
                  </a:cubicBezTo>
                  <a:cubicBezTo>
                    <a:pt x="47881" y="272326"/>
                    <a:pt x="48900" y="265704"/>
                    <a:pt x="43488" y="261183"/>
                  </a:cubicBezTo>
                  <a:cubicBezTo>
                    <a:pt x="43488" y="260865"/>
                    <a:pt x="43488" y="260546"/>
                    <a:pt x="43488" y="260164"/>
                  </a:cubicBezTo>
                  <a:cubicBezTo>
                    <a:pt x="43488" y="256026"/>
                    <a:pt x="40559" y="252651"/>
                    <a:pt x="36675" y="251823"/>
                  </a:cubicBezTo>
                  <a:cubicBezTo>
                    <a:pt x="37376" y="252969"/>
                    <a:pt x="37821" y="254307"/>
                    <a:pt x="37821" y="255707"/>
                  </a:cubicBezTo>
                  <a:cubicBezTo>
                    <a:pt x="37821" y="257363"/>
                    <a:pt x="37248" y="258827"/>
                    <a:pt x="36357" y="260037"/>
                  </a:cubicBezTo>
                  <a:cubicBezTo>
                    <a:pt x="37121" y="261056"/>
                    <a:pt x="37567" y="262329"/>
                    <a:pt x="37567" y="263666"/>
                  </a:cubicBezTo>
                  <a:cubicBezTo>
                    <a:pt x="37567" y="265513"/>
                    <a:pt x="36739" y="267168"/>
                    <a:pt x="35465" y="268251"/>
                  </a:cubicBezTo>
                  <a:cubicBezTo>
                    <a:pt x="35593" y="267614"/>
                    <a:pt x="35656" y="266977"/>
                    <a:pt x="35656" y="266277"/>
                  </a:cubicBezTo>
                  <a:cubicBezTo>
                    <a:pt x="35656" y="262075"/>
                    <a:pt x="33046" y="258509"/>
                    <a:pt x="29480" y="257554"/>
                  </a:cubicBezTo>
                  <a:cubicBezTo>
                    <a:pt x="28907" y="254498"/>
                    <a:pt x="26233" y="252142"/>
                    <a:pt x="22986" y="252142"/>
                  </a:cubicBezTo>
                  <a:cubicBezTo>
                    <a:pt x="21075" y="252142"/>
                    <a:pt x="19420" y="252906"/>
                    <a:pt x="18210" y="254179"/>
                  </a:cubicBezTo>
                  <a:cubicBezTo>
                    <a:pt x="20693" y="254370"/>
                    <a:pt x="22731" y="256344"/>
                    <a:pt x="22986" y="258827"/>
                  </a:cubicBezTo>
                  <a:cubicBezTo>
                    <a:pt x="21776" y="259719"/>
                    <a:pt x="20821" y="260992"/>
                    <a:pt x="20184" y="262457"/>
                  </a:cubicBezTo>
                  <a:lnTo>
                    <a:pt x="20375" y="262457"/>
                  </a:lnTo>
                  <a:cubicBezTo>
                    <a:pt x="24705" y="262457"/>
                    <a:pt x="28207" y="265959"/>
                    <a:pt x="28207" y="270288"/>
                  </a:cubicBezTo>
                  <a:cubicBezTo>
                    <a:pt x="28207" y="270734"/>
                    <a:pt x="28207" y="271243"/>
                    <a:pt x="28079" y="271689"/>
                  </a:cubicBezTo>
                  <a:cubicBezTo>
                    <a:pt x="27761" y="269906"/>
                    <a:pt x="26933" y="268251"/>
                    <a:pt x="25660" y="266977"/>
                  </a:cubicBezTo>
                  <a:cubicBezTo>
                    <a:pt x="23240" y="264622"/>
                    <a:pt x="19675" y="264112"/>
                    <a:pt x="16427" y="265322"/>
                  </a:cubicBezTo>
                  <a:cubicBezTo>
                    <a:pt x="15218" y="263794"/>
                    <a:pt x="13307" y="262839"/>
                    <a:pt x="11270" y="262839"/>
                  </a:cubicBezTo>
                  <a:cubicBezTo>
                    <a:pt x="8914" y="262839"/>
                    <a:pt x="6813" y="264048"/>
                    <a:pt x="5667" y="265959"/>
                  </a:cubicBezTo>
                  <a:cubicBezTo>
                    <a:pt x="8086" y="266022"/>
                    <a:pt x="10188" y="267232"/>
                    <a:pt x="11461" y="269079"/>
                  </a:cubicBezTo>
                  <a:cubicBezTo>
                    <a:pt x="8086" y="273408"/>
                    <a:pt x="8023" y="279457"/>
                    <a:pt x="11461" y="282895"/>
                  </a:cubicBezTo>
                  <a:cubicBezTo>
                    <a:pt x="13817" y="285188"/>
                    <a:pt x="17191" y="285761"/>
                    <a:pt x="20375" y="284678"/>
                  </a:cubicBezTo>
                  <a:cubicBezTo>
                    <a:pt x="20566" y="284615"/>
                    <a:pt x="20821" y="284551"/>
                    <a:pt x="21012" y="284551"/>
                  </a:cubicBezTo>
                  <a:cubicBezTo>
                    <a:pt x="22158" y="284551"/>
                    <a:pt x="23113" y="285506"/>
                    <a:pt x="23113" y="286652"/>
                  </a:cubicBezTo>
                  <a:cubicBezTo>
                    <a:pt x="23113" y="287798"/>
                    <a:pt x="22158" y="288753"/>
                    <a:pt x="21012" y="288753"/>
                  </a:cubicBezTo>
                  <a:cubicBezTo>
                    <a:pt x="20502" y="288753"/>
                    <a:pt x="20057" y="288562"/>
                    <a:pt x="19675" y="288244"/>
                  </a:cubicBezTo>
                  <a:cubicBezTo>
                    <a:pt x="18911" y="287607"/>
                    <a:pt x="17828" y="287161"/>
                    <a:pt x="16746" y="287161"/>
                  </a:cubicBezTo>
                  <a:cubicBezTo>
                    <a:pt x="14199" y="287161"/>
                    <a:pt x="12161" y="289199"/>
                    <a:pt x="12161" y="291746"/>
                  </a:cubicBezTo>
                  <a:cubicBezTo>
                    <a:pt x="12161" y="291937"/>
                    <a:pt x="12161" y="292128"/>
                    <a:pt x="12161" y="292319"/>
                  </a:cubicBezTo>
                  <a:cubicBezTo>
                    <a:pt x="11716" y="292446"/>
                    <a:pt x="11270" y="292510"/>
                    <a:pt x="10824" y="292510"/>
                  </a:cubicBezTo>
                  <a:cubicBezTo>
                    <a:pt x="9615" y="292510"/>
                    <a:pt x="8468" y="292000"/>
                    <a:pt x="7641" y="291173"/>
                  </a:cubicBezTo>
                  <a:cubicBezTo>
                    <a:pt x="7513" y="291682"/>
                    <a:pt x="7450" y="292191"/>
                    <a:pt x="7450" y="292765"/>
                  </a:cubicBezTo>
                  <a:cubicBezTo>
                    <a:pt x="7450" y="296012"/>
                    <a:pt x="9933" y="298686"/>
                    <a:pt x="13116" y="298877"/>
                  </a:cubicBezTo>
                  <a:cubicBezTo>
                    <a:pt x="14517" y="302443"/>
                    <a:pt x="18019" y="304926"/>
                    <a:pt x="22031" y="304926"/>
                  </a:cubicBezTo>
                  <a:cubicBezTo>
                    <a:pt x="24132" y="304926"/>
                    <a:pt x="26042" y="304289"/>
                    <a:pt x="27570" y="303143"/>
                  </a:cubicBezTo>
                  <a:cubicBezTo>
                    <a:pt x="28270" y="302634"/>
                    <a:pt x="29098" y="302379"/>
                    <a:pt x="29990" y="302379"/>
                  </a:cubicBezTo>
                  <a:cubicBezTo>
                    <a:pt x="32345" y="302379"/>
                    <a:pt x="34192" y="304289"/>
                    <a:pt x="34192" y="306581"/>
                  </a:cubicBezTo>
                  <a:cubicBezTo>
                    <a:pt x="34192" y="308619"/>
                    <a:pt x="32791" y="310274"/>
                    <a:pt x="30881" y="310720"/>
                  </a:cubicBezTo>
                  <a:lnTo>
                    <a:pt x="27570" y="311420"/>
                  </a:lnTo>
                  <a:cubicBezTo>
                    <a:pt x="27061" y="311548"/>
                    <a:pt x="26488" y="311548"/>
                    <a:pt x="25978" y="311420"/>
                  </a:cubicBezTo>
                  <a:cubicBezTo>
                    <a:pt x="25469" y="311293"/>
                    <a:pt x="25023" y="311038"/>
                    <a:pt x="24641" y="310656"/>
                  </a:cubicBezTo>
                  <a:lnTo>
                    <a:pt x="32154" y="317788"/>
                  </a:lnTo>
                  <a:cubicBezTo>
                    <a:pt x="32536" y="318170"/>
                    <a:pt x="33046" y="318424"/>
                    <a:pt x="33492" y="318552"/>
                  </a:cubicBezTo>
                  <a:cubicBezTo>
                    <a:pt x="34001" y="318679"/>
                    <a:pt x="34510" y="318743"/>
                    <a:pt x="35083" y="318552"/>
                  </a:cubicBezTo>
                  <a:lnTo>
                    <a:pt x="41260" y="317151"/>
                  </a:lnTo>
                  <a:cubicBezTo>
                    <a:pt x="41769" y="317024"/>
                    <a:pt x="42342" y="317087"/>
                    <a:pt x="42851" y="317151"/>
                  </a:cubicBezTo>
                  <a:cubicBezTo>
                    <a:pt x="43361" y="317278"/>
                    <a:pt x="43806" y="317533"/>
                    <a:pt x="44188" y="317915"/>
                  </a:cubicBezTo>
                  <a:lnTo>
                    <a:pt x="49346" y="322818"/>
                  </a:lnTo>
                  <a:cubicBezTo>
                    <a:pt x="48964" y="322436"/>
                    <a:pt x="48455" y="322181"/>
                    <a:pt x="47945" y="322054"/>
                  </a:cubicBezTo>
                  <a:cubicBezTo>
                    <a:pt x="47436" y="321926"/>
                    <a:pt x="46926" y="321863"/>
                    <a:pt x="46417" y="322054"/>
                  </a:cubicBezTo>
                  <a:lnTo>
                    <a:pt x="40241" y="323455"/>
                  </a:lnTo>
                  <a:cubicBezTo>
                    <a:pt x="39731" y="323582"/>
                    <a:pt x="39158" y="323518"/>
                    <a:pt x="38649" y="323391"/>
                  </a:cubicBezTo>
                  <a:cubicBezTo>
                    <a:pt x="38140" y="323263"/>
                    <a:pt x="37694" y="323009"/>
                    <a:pt x="37312" y="322627"/>
                  </a:cubicBezTo>
                  <a:lnTo>
                    <a:pt x="44188" y="329121"/>
                  </a:lnTo>
                  <a:cubicBezTo>
                    <a:pt x="44571" y="329503"/>
                    <a:pt x="45080" y="329758"/>
                    <a:pt x="45526" y="329885"/>
                  </a:cubicBezTo>
                  <a:cubicBezTo>
                    <a:pt x="46035" y="330013"/>
                    <a:pt x="46544" y="330076"/>
                    <a:pt x="47117" y="329885"/>
                  </a:cubicBezTo>
                  <a:lnTo>
                    <a:pt x="53294" y="328548"/>
                  </a:lnTo>
                  <a:cubicBezTo>
                    <a:pt x="53867" y="328421"/>
                    <a:pt x="54376" y="328485"/>
                    <a:pt x="54885" y="328548"/>
                  </a:cubicBezTo>
                  <a:cubicBezTo>
                    <a:pt x="55395" y="328676"/>
                    <a:pt x="55840" y="328930"/>
                    <a:pt x="56223" y="329312"/>
                  </a:cubicBezTo>
                  <a:lnTo>
                    <a:pt x="61380" y="334215"/>
                  </a:lnTo>
                  <a:cubicBezTo>
                    <a:pt x="60998" y="333833"/>
                    <a:pt x="60489" y="333578"/>
                    <a:pt x="60043" y="333451"/>
                  </a:cubicBezTo>
                  <a:cubicBezTo>
                    <a:pt x="59533" y="333324"/>
                    <a:pt x="59024" y="333260"/>
                    <a:pt x="58451" y="333387"/>
                  </a:cubicBezTo>
                  <a:lnTo>
                    <a:pt x="52339" y="334788"/>
                  </a:lnTo>
                  <a:cubicBezTo>
                    <a:pt x="51765" y="334916"/>
                    <a:pt x="51256" y="334852"/>
                    <a:pt x="50747" y="334788"/>
                  </a:cubicBezTo>
                  <a:cubicBezTo>
                    <a:pt x="50237" y="334661"/>
                    <a:pt x="49792" y="334406"/>
                    <a:pt x="49410" y="334024"/>
                  </a:cubicBezTo>
                  <a:lnTo>
                    <a:pt x="56286" y="340519"/>
                  </a:lnTo>
                  <a:cubicBezTo>
                    <a:pt x="56668" y="340901"/>
                    <a:pt x="57178" y="341155"/>
                    <a:pt x="57623" y="341283"/>
                  </a:cubicBezTo>
                  <a:cubicBezTo>
                    <a:pt x="58133" y="341410"/>
                    <a:pt x="58642" y="341474"/>
                    <a:pt x="59215" y="341346"/>
                  </a:cubicBezTo>
                  <a:lnTo>
                    <a:pt x="66665" y="339691"/>
                  </a:lnTo>
                  <a:cubicBezTo>
                    <a:pt x="59470" y="343766"/>
                    <a:pt x="51765" y="348414"/>
                    <a:pt x="43615" y="353571"/>
                  </a:cubicBezTo>
                  <a:cubicBezTo>
                    <a:pt x="38776" y="356628"/>
                    <a:pt x="33555" y="357201"/>
                    <a:pt x="27443" y="354845"/>
                  </a:cubicBezTo>
                  <a:cubicBezTo>
                    <a:pt x="24195" y="353571"/>
                    <a:pt x="20630" y="353444"/>
                    <a:pt x="18401" y="353763"/>
                  </a:cubicBezTo>
                  <a:cubicBezTo>
                    <a:pt x="15472" y="354272"/>
                    <a:pt x="13053" y="355991"/>
                    <a:pt x="11588" y="358474"/>
                  </a:cubicBezTo>
                  <a:cubicBezTo>
                    <a:pt x="12734" y="358029"/>
                    <a:pt x="13944" y="357774"/>
                    <a:pt x="15218" y="357774"/>
                  </a:cubicBezTo>
                  <a:cubicBezTo>
                    <a:pt x="17892" y="357774"/>
                    <a:pt x="20375" y="358856"/>
                    <a:pt x="22158" y="360639"/>
                  </a:cubicBezTo>
                  <a:cubicBezTo>
                    <a:pt x="19356" y="359429"/>
                    <a:pt x="15854" y="359366"/>
                    <a:pt x="12416" y="360639"/>
                  </a:cubicBezTo>
                  <a:cubicBezTo>
                    <a:pt x="6304" y="362868"/>
                    <a:pt x="2802" y="368598"/>
                    <a:pt x="4202" y="373756"/>
                  </a:cubicBezTo>
                  <a:cubicBezTo>
                    <a:pt x="1910" y="374647"/>
                    <a:pt x="318" y="376812"/>
                    <a:pt x="318" y="379359"/>
                  </a:cubicBezTo>
                  <a:cubicBezTo>
                    <a:pt x="318" y="381014"/>
                    <a:pt x="1019" y="382606"/>
                    <a:pt x="2165" y="383688"/>
                  </a:cubicBezTo>
                  <a:cubicBezTo>
                    <a:pt x="2738" y="381014"/>
                    <a:pt x="5094" y="378977"/>
                    <a:pt x="7959" y="378849"/>
                  </a:cubicBezTo>
                  <a:cubicBezTo>
                    <a:pt x="9169" y="379613"/>
                    <a:pt x="10506" y="380186"/>
                    <a:pt x="12034" y="380505"/>
                  </a:cubicBezTo>
                  <a:cubicBezTo>
                    <a:pt x="12480" y="379741"/>
                    <a:pt x="13053" y="379040"/>
                    <a:pt x="13690" y="378467"/>
                  </a:cubicBezTo>
                  <a:cubicBezTo>
                    <a:pt x="13626" y="377958"/>
                    <a:pt x="13562" y="377448"/>
                    <a:pt x="13562" y="377003"/>
                  </a:cubicBezTo>
                  <a:cubicBezTo>
                    <a:pt x="13562" y="371463"/>
                    <a:pt x="18083" y="366943"/>
                    <a:pt x="23622" y="366943"/>
                  </a:cubicBezTo>
                  <a:cubicBezTo>
                    <a:pt x="24068" y="366943"/>
                    <a:pt x="24514" y="366943"/>
                    <a:pt x="24959" y="367006"/>
                  </a:cubicBezTo>
                  <a:cubicBezTo>
                    <a:pt x="20566" y="368089"/>
                    <a:pt x="17255" y="372036"/>
                    <a:pt x="17255" y="376748"/>
                  </a:cubicBezTo>
                  <a:cubicBezTo>
                    <a:pt x="17255" y="377385"/>
                    <a:pt x="17255" y="377958"/>
                    <a:pt x="17382" y="378531"/>
                  </a:cubicBezTo>
                  <a:cubicBezTo>
                    <a:pt x="15027" y="379422"/>
                    <a:pt x="13307" y="381715"/>
                    <a:pt x="13307" y="384452"/>
                  </a:cubicBezTo>
                  <a:cubicBezTo>
                    <a:pt x="13307" y="385981"/>
                    <a:pt x="13881" y="387445"/>
                    <a:pt x="14772" y="388527"/>
                  </a:cubicBezTo>
                  <a:cubicBezTo>
                    <a:pt x="16491" y="385216"/>
                    <a:pt x="19802" y="382861"/>
                    <a:pt x="23686" y="382479"/>
                  </a:cubicBezTo>
                  <a:cubicBezTo>
                    <a:pt x="25150" y="382924"/>
                    <a:pt x="26679" y="383115"/>
                    <a:pt x="28334" y="383115"/>
                  </a:cubicBezTo>
                  <a:cubicBezTo>
                    <a:pt x="29353" y="383115"/>
                    <a:pt x="30308" y="382988"/>
                    <a:pt x="31263" y="382861"/>
                  </a:cubicBezTo>
                  <a:cubicBezTo>
                    <a:pt x="30372" y="381587"/>
                    <a:pt x="29926" y="380059"/>
                    <a:pt x="29926" y="378467"/>
                  </a:cubicBezTo>
                  <a:cubicBezTo>
                    <a:pt x="29926" y="374138"/>
                    <a:pt x="33428" y="370636"/>
                    <a:pt x="37758" y="370636"/>
                  </a:cubicBezTo>
                  <a:cubicBezTo>
                    <a:pt x="38140" y="370636"/>
                    <a:pt x="38458" y="370636"/>
                    <a:pt x="38840" y="370699"/>
                  </a:cubicBezTo>
                  <a:cubicBezTo>
                    <a:pt x="34701" y="372418"/>
                    <a:pt x="32154" y="376048"/>
                    <a:pt x="33046" y="379295"/>
                  </a:cubicBezTo>
                  <a:cubicBezTo>
                    <a:pt x="33683" y="381587"/>
                    <a:pt x="35847" y="383179"/>
                    <a:pt x="38649" y="383752"/>
                  </a:cubicBezTo>
                  <a:cubicBezTo>
                    <a:pt x="38649" y="385471"/>
                    <a:pt x="38140" y="387127"/>
                    <a:pt x="37312" y="388527"/>
                  </a:cubicBezTo>
                  <a:cubicBezTo>
                    <a:pt x="40941" y="388273"/>
                    <a:pt x="44061" y="386108"/>
                    <a:pt x="45589" y="382988"/>
                  </a:cubicBezTo>
                  <a:cubicBezTo>
                    <a:pt x="49855" y="381269"/>
                    <a:pt x="52466" y="377640"/>
                    <a:pt x="51638" y="374329"/>
                  </a:cubicBezTo>
                  <a:cubicBezTo>
                    <a:pt x="51320" y="373119"/>
                    <a:pt x="50556" y="372100"/>
                    <a:pt x="49601" y="371336"/>
                  </a:cubicBezTo>
                  <a:cubicBezTo>
                    <a:pt x="49601" y="371209"/>
                    <a:pt x="49601" y="371145"/>
                    <a:pt x="49601" y="371018"/>
                  </a:cubicBezTo>
                  <a:cubicBezTo>
                    <a:pt x="49601" y="368725"/>
                    <a:pt x="51447" y="366879"/>
                    <a:pt x="53739" y="366879"/>
                  </a:cubicBezTo>
                  <a:cubicBezTo>
                    <a:pt x="56031" y="366879"/>
                    <a:pt x="57878" y="368725"/>
                    <a:pt x="57878" y="371018"/>
                  </a:cubicBezTo>
                  <a:cubicBezTo>
                    <a:pt x="57878" y="372100"/>
                    <a:pt x="57496" y="373119"/>
                    <a:pt x="56796" y="373819"/>
                  </a:cubicBezTo>
                  <a:lnTo>
                    <a:pt x="65455" y="373819"/>
                  </a:lnTo>
                  <a:cubicBezTo>
                    <a:pt x="65964" y="373819"/>
                    <a:pt x="66537" y="373692"/>
                    <a:pt x="66983" y="373437"/>
                  </a:cubicBezTo>
                  <a:cubicBezTo>
                    <a:pt x="67429" y="373182"/>
                    <a:pt x="67875" y="372864"/>
                    <a:pt x="68129" y="372355"/>
                  </a:cubicBezTo>
                  <a:lnTo>
                    <a:pt x="73669" y="364077"/>
                  </a:lnTo>
                  <a:cubicBezTo>
                    <a:pt x="73860" y="363759"/>
                    <a:pt x="74178" y="363504"/>
                    <a:pt x="74433" y="363377"/>
                  </a:cubicBezTo>
                  <a:cubicBezTo>
                    <a:pt x="74687" y="363250"/>
                    <a:pt x="75069" y="363122"/>
                    <a:pt x="75452" y="363122"/>
                  </a:cubicBezTo>
                  <a:lnTo>
                    <a:pt x="82264" y="363122"/>
                  </a:lnTo>
                  <a:cubicBezTo>
                    <a:pt x="81882" y="363122"/>
                    <a:pt x="81564" y="363250"/>
                    <a:pt x="81246" y="363377"/>
                  </a:cubicBezTo>
                  <a:cubicBezTo>
                    <a:pt x="80927" y="363504"/>
                    <a:pt x="80673" y="363759"/>
                    <a:pt x="80482" y="364077"/>
                  </a:cubicBezTo>
                  <a:lnTo>
                    <a:pt x="74878" y="372355"/>
                  </a:lnTo>
                  <a:cubicBezTo>
                    <a:pt x="74560" y="372800"/>
                    <a:pt x="74178" y="373119"/>
                    <a:pt x="73732" y="373373"/>
                  </a:cubicBezTo>
                  <a:cubicBezTo>
                    <a:pt x="73287" y="373628"/>
                    <a:pt x="72777" y="373756"/>
                    <a:pt x="72204" y="373756"/>
                  </a:cubicBezTo>
                  <a:lnTo>
                    <a:pt x="82583" y="373756"/>
                  </a:lnTo>
                  <a:cubicBezTo>
                    <a:pt x="83156" y="373756"/>
                    <a:pt x="83665" y="373628"/>
                    <a:pt x="84111" y="373373"/>
                  </a:cubicBezTo>
                  <a:cubicBezTo>
                    <a:pt x="84557" y="373119"/>
                    <a:pt x="85002" y="372800"/>
                    <a:pt x="85257" y="372291"/>
                  </a:cubicBezTo>
                  <a:lnTo>
                    <a:pt x="91497" y="363059"/>
                  </a:lnTo>
                  <a:cubicBezTo>
                    <a:pt x="87167" y="360703"/>
                    <a:pt x="85448" y="356564"/>
                    <a:pt x="85448" y="350897"/>
                  </a:cubicBezTo>
                  <a:cubicBezTo>
                    <a:pt x="85448" y="347395"/>
                    <a:pt x="87422" y="343384"/>
                    <a:pt x="87740" y="340773"/>
                  </a:cubicBezTo>
                  <a:lnTo>
                    <a:pt x="87868" y="339755"/>
                  </a:lnTo>
                  <a:cubicBezTo>
                    <a:pt x="87868" y="339182"/>
                    <a:pt x="87868" y="338672"/>
                    <a:pt x="87677" y="338226"/>
                  </a:cubicBezTo>
                  <a:cubicBezTo>
                    <a:pt x="87549" y="337844"/>
                    <a:pt x="87231" y="337271"/>
                    <a:pt x="86913" y="336889"/>
                  </a:cubicBezTo>
                  <a:lnTo>
                    <a:pt x="92261" y="342365"/>
                  </a:lnTo>
                  <a:cubicBezTo>
                    <a:pt x="92707" y="342747"/>
                    <a:pt x="92961" y="343193"/>
                    <a:pt x="93152" y="343639"/>
                  </a:cubicBezTo>
                  <a:cubicBezTo>
                    <a:pt x="93343" y="344148"/>
                    <a:pt x="93407" y="344657"/>
                    <a:pt x="93343" y="345230"/>
                  </a:cubicBezTo>
                  <a:lnTo>
                    <a:pt x="93152" y="346504"/>
                  </a:lnTo>
                  <a:cubicBezTo>
                    <a:pt x="92898" y="348669"/>
                    <a:pt x="90160" y="353317"/>
                    <a:pt x="95254" y="357647"/>
                  </a:cubicBezTo>
                  <a:cubicBezTo>
                    <a:pt x="95508" y="357901"/>
                    <a:pt x="96145" y="358347"/>
                    <a:pt x="96718" y="358729"/>
                  </a:cubicBezTo>
                  <a:lnTo>
                    <a:pt x="100347" y="361021"/>
                  </a:lnTo>
                  <a:lnTo>
                    <a:pt x="100347" y="347714"/>
                  </a:lnTo>
                  <a:lnTo>
                    <a:pt x="105377" y="347714"/>
                  </a:lnTo>
                  <a:lnTo>
                    <a:pt x="105377" y="362486"/>
                  </a:lnTo>
                  <a:cubicBezTo>
                    <a:pt x="105377" y="363059"/>
                    <a:pt x="105568" y="363568"/>
                    <a:pt x="105823" y="364014"/>
                  </a:cubicBezTo>
                  <a:cubicBezTo>
                    <a:pt x="106078" y="364459"/>
                    <a:pt x="106460" y="364841"/>
                    <a:pt x="106906" y="365160"/>
                  </a:cubicBezTo>
                  <a:lnTo>
                    <a:pt x="111808" y="368280"/>
                  </a:lnTo>
                  <a:cubicBezTo>
                    <a:pt x="112318" y="368598"/>
                    <a:pt x="112827" y="368725"/>
                    <a:pt x="113336" y="368789"/>
                  </a:cubicBezTo>
                  <a:cubicBezTo>
                    <a:pt x="113846" y="368789"/>
                    <a:pt x="114355" y="368789"/>
                    <a:pt x="114865" y="368534"/>
                  </a:cubicBezTo>
                  <a:lnTo>
                    <a:pt x="123970" y="364587"/>
                  </a:lnTo>
                  <a:cubicBezTo>
                    <a:pt x="123460" y="364778"/>
                    <a:pt x="122951" y="364905"/>
                    <a:pt x="122442" y="364841"/>
                  </a:cubicBezTo>
                  <a:cubicBezTo>
                    <a:pt x="121932" y="364841"/>
                    <a:pt x="121423" y="364650"/>
                    <a:pt x="120977" y="364332"/>
                  </a:cubicBezTo>
                  <a:lnTo>
                    <a:pt x="110535" y="357710"/>
                  </a:lnTo>
                  <a:cubicBezTo>
                    <a:pt x="115629" y="353444"/>
                    <a:pt x="112891" y="348732"/>
                    <a:pt x="112636" y="346568"/>
                  </a:cubicBezTo>
                  <a:lnTo>
                    <a:pt x="112509" y="345294"/>
                  </a:lnTo>
                  <a:cubicBezTo>
                    <a:pt x="112509" y="344785"/>
                    <a:pt x="112509" y="344212"/>
                    <a:pt x="112700" y="343702"/>
                  </a:cubicBezTo>
                  <a:cubicBezTo>
                    <a:pt x="112891" y="343257"/>
                    <a:pt x="113209" y="342811"/>
                    <a:pt x="113591" y="342429"/>
                  </a:cubicBezTo>
                  <a:lnTo>
                    <a:pt x="118940" y="336953"/>
                  </a:lnTo>
                  <a:cubicBezTo>
                    <a:pt x="118621" y="337335"/>
                    <a:pt x="118303" y="337908"/>
                    <a:pt x="118176" y="338290"/>
                  </a:cubicBezTo>
                  <a:cubicBezTo>
                    <a:pt x="117985" y="338736"/>
                    <a:pt x="117921" y="339245"/>
                    <a:pt x="117985" y="339818"/>
                  </a:cubicBezTo>
                  <a:lnTo>
                    <a:pt x="118112" y="340837"/>
                  </a:lnTo>
                  <a:cubicBezTo>
                    <a:pt x="118558" y="344530"/>
                    <a:pt x="122314" y="351216"/>
                    <a:pt x="119194" y="354972"/>
                  </a:cubicBezTo>
                  <a:lnTo>
                    <a:pt x="128745" y="361021"/>
                  </a:lnTo>
                  <a:cubicBezTo>
                    <a:pt x="129191" y="361339"/>
                    <a:pt x="129700" y="361467"/>
                    <a:pt x="130210" y="361530"/>
                  </a:cubicBezTo>
                  <a:cubicBezTo>
                    <a:pt x="130719" y="361530"/>
                    <a:pt x="131228" y="361530"/>
                    <a:pt x="131738" y="361276"/>
                  </a:cubicBezTo>
                  <a:lnTo>
                    <a:pt x="141225" y="357137"/>
                  </a:lnTo>
                  <a:cubicBezTo>
                    <a:pt x="140715" y="357328"/>
                    <a:pt x="140206" y="357455"/>
                    <a:pt x="139697" y="357392"/>
                  </a:cubicBezTo>
                  <a:cubicBezTo>
                    <a:pt x="139187" y="357392"/>
                    <a:pt x="138678" y="357201"/>
                    <a:pt x="138169" y="356882"/>
                  </a:cubicBezTo>
                  <a:lnTo>
                    <a:pt x="127854" y="350324"/>
                  </a:lnTo>
                  <a:cubicBezTo>
                    <a:pt x="130082" y="345740"/>
                    <a:pt x="128236" y="338418"/>
                    <a:pt x="126007" y="334151"/>
                  </a:cubicBezTo>
                  <a:lnTo>
                    <a:pt x="125689" y="333515"/>
                  </a:lnTo>
                  <a:cubicBezTo>
                    <a:pt x="125434" y="333005"/>
                    <a:pt x="125307" y="332496"/>
                    <a:pt x="125370" y="331987"/>
                  </a:cubicBezTo>
                  <a:cubicBezTo>
                    <a:pt x="125370" y="331477"/>
                    <a:pt x="125498" y="330968"/>
                    <a:pt x="125753" y="330458"/>
                  </a:cubicBezTo>
                  <a:lnTo>
                    <a:pt x="129318" y="324091"/>
                  </a:lnTo>
                  <a:cubicBezTo>
                    <a:pt x="129063" y="324537"/>
                    <a:pt x="128936" y="325110"/>
                    <a:pt x="128936" y="325619"/>
                  </a:cubicBezTo>
                  <a:cubicBezTo>
                    <a:pt x="128936" y="326129"/>
                    <a:pt x="129000" y="326702"/>
                    <a:pt x="129254" y="327148"/>
                  </a:cubicBezTo>
                  <a:lnTo>
                    <a:pt x="130528" y="329694"/>
                  </a:lnTo>
                  <a:cubicBezTo>
                    <a:pt x="131228" y="330968"/>
                    <a:pt x="131610" y="331668"/>
                    <a:pt x="132183" y="333133"/>
                  </a:cubicBezTo>
                  <a:cubicBezTo>
                    <a:pt x="137978" y="327912"/>
                    <a:pt x="139251" y="322881"/>
                    <a:pt x="135558" y="318552"/>
                  </a:cubicBezTo>
                  <a:lnTo>
                    <a:pt x="134476" y="317278"/>
                  </a:lnTo>
                  <a:cubicBezTo>
                    <a:pt x="134094" y="316896"/>
                    <a:pt x="133903" y="316387"/>
                    <a:pt x="133775" y="315878"/>
                  </a:cubicBezTo>
                  <a:cubicBezTo>
                    <a:pt x="133648" y="315368"/>
                    <a:pt x="133648" y="314859"/>
                    <a:pt x="133775" y="314286"/>
                  </a:cubicBezTo>
                  <a:lnTo>
                    <a:pt x="135685" y="307218"/>
                  </a:lnTo>
                  <a:cubicBezTo>
                    <a:pt x="135558" y="307727"/>
                    <a:pt x="135558" y="308301"/>
                    <a:pt x="135685" y="308746"/>
                  </a:cubicBezTo>
                  <a:cubicBezTo>
                    <a:pt x="135813" y="309256"/>
                    <a:pt x="136067" y="309701"/>
                    <a:pt x="136386" y="310147"/>
                  </a:cubicBezTo>
                  <a:lnTo>
                    <a:pt x="140015" y="314413"/>
                  </a:lnTo>
                  <a:cubicBezTo>
                    <a:pt x="147083" y="322372"/>
                    <a:pt x="142817" y="332687"/>
                    <a:pt x="134412" y="340519"/>
                  </a:cubicBezTo>
                  <a:cubicBezTo>
                    <a:pt x="134858" y="342047"/>
                    <a:pt x="135303" y="344848"/>
                    <a:pt x="134921" y="346377"/>
                  </a:cubicBezTo>
                  <a:lnTo>
                    <a:pt x="146128" y="353508"/>
                  </a:lnTo>
                  <a:cubicBezTo>
                    <a:pt x="146573" y="353763"/>
                    <a:pt x="147083" y="353954"/>
                    <a:pt x="147656" y="354017"/>
                  </a:cubicBezTo>
                  <a:cubicBezTo>
                    <a:pt x="148165" y="354017"/>
                    <a:pt x="148675" y="354017"/>
                    <a:pt x="149184" y="353763"/>
                  </a:cubicBezTo>
                  <a:lnTo>
                    <a:pt x="157270" y="350261"/>
                  </a:lnTo>
                  <a:cubicBezTo>
                    <a:pt x="156825" y="350452"/>
                    <a:pt x="156315" y="350579"/>
                    <a:pt x="155742" y="350579"/>
                  </a:cubicBezTo>
                  <a:cubicBezTo>
                    <a:pt x="153641" y="350579"/>
                    <a:pt x="151985" y="348923"/>
                    <a:pt x="151985" y="346822"/>
                  </a:cubicBezTo>
                  <a:cubicBezTo>
                    <a:pt x="151985" y="345167"/>
                    <a:pt x="153068" y="343702"/>
                    <a:pt x="154596" y="343257"/>
                  </a:cubicBezTo>
                  <a:cubicBezTo>
                    <a:pt x="185477" y="333833"/>
                    <a:pt x="213875" y="309638"/>
                    <a:pt x="232531" y="309701"/>
                  </a:cubicBezTo>
                  <a:cubicBezTo>
                    <a:pt x="241572" y="309701"/>
                    <a:pt x="248958" y="315241"/>
                    <a:pt x="248958" y="322054"/>
                  </a:cubicBezTo>
                  <a:cubicBezTo>
                    <a:pt x="248958" y="323136"/>
                    <a:pt x="248767" y="324219"/>
                    <a:pt x="248385" y="325237"/>
                  </a:cubicBezTo>
                  <a:cubicBezTo>
                    <a:pt x="244374" y="336380"/>
                    <a:pt x="250232" y="347077"/>
                    <a:pt x="265513" y="351216"/>
                  </a:cubicBezTo>
                  <a:cubicBezTo>
                    <a:pt x="267932" y="351852"/>
                    <a:pt x="269779" y="354081"/>
                    <a:pt x="269779" y="356755"/>
                  </a:cubicBezTo>
                  <a:cubicBezTo>
                    <a:pt x="269779" y="357264"/>
                    <a:pt x="269715" y="357774"/>
                    <a:pt x="269588" y="358220"/>
                  </a:cubicBezTo>
                  <a:cubicBezTo>
                    <a:pt x="269906" y="358220"/>
                    <a:pt x="270288" y="358220"/>
                    <a:pt x="270670" y="358220"/>
                  </a:cubicBezTo>
                  <a:cubicBezTo>
                    <a:pt x="274873" y="358220"/>
                    <a:pt x="278629" y="356118"/>
                    <a:pt x="280858" y="352935"/>
                  </a:cubicBezTo>
                  <a:cubicBezTo>
                    <a:pt x="283468" y="352935"/>
                    <a:pt x="286334" y="352744"/>
                    <a:pt x="289263" y="352425"/>
                  </a:cubicBezTo>
                  <a:cubicBezTo>
                    <a:pt x="289645" y="353126"/>
                    <a:pt x="289899" y="353954"/>
                    <a:pt x="290090" y="354845"/>
                  </a:cubicBezTo>
                  <a:cubicBezTo>
                    <a:pt x="290727" y="358029"/>
                    <a:pt x="289581" y="360957"/>
                    <a:pt x="287607" y="361594"/>
                  </a:cubicBezTo>
                  <a:cubicBezTo>
                    <a:pt x="284105" y="362740"/>
                    <a:pt x="279775" y="361403"/>
                    <a:pt x="276465" y="361403"/>
                  </a:cubicBezTo>
                  <a:cubicBezTo>
                    <a:pt x="270161" y="361403"/>
                    <a:pt x="265067" y="366561"/>
                    <a:pt x="265067" y="372864"/>
                  </a:cubicBezTo>
                  <a:cubicBezTo>
                    <a:pt x="265067" y="373373"/>
                    <a:pt x="265067" y="373883"/>
                    <a:pt x="265131" y="374329"/>
                  </a:cubicBezTo>
                  <a:cubicBezTo>
                    <a:pt x="263157" y="375538"/>
                    <a:pt x="261820" y="377767"/>
                    <a:pt x="261820" y="380250"/>
                  </a:cubicBezTo>
                  <a:cubicBezTo>
                    <a:pt x="261820" y="381460"/>
                    <a:pt x="262138" y="382670"/>
                    <a:pt x="262711" y="383688"/>
                  </a:cubicBezTo>
                  <a:cubicBezTo>
                    <a:pt x="264622" y="381460"/>
                    <a:pt x="267168" y="379677"/>
                    <a:pt x="270034" y="378658"/>
                  </a:cubicBezTo>
                  <a:cubicBezTo>
                    <a:pt x="270288" y="373119"/>
                    <a:pt x="274809" y="368725"/>
                    <a:pt x="280412" y="368725"/>
                  </a:cubicBezTo>
                  <a:cubicBezTo>
                    <a:pt x="281240" y="368725"/>
                    <a:pt x="282131" y="368853"/>
                    <a:pt x="282895" y="369044"/>
                  </a:cubicBezTo>
                  <a:cubicBezTo>
                    <a:pt x="277229" y="369744"/>
                    <a:pt x="272835" y="374583"/>
                    <a:pt x="272835" y="380441"/>
                  </a:cubicBezTo>
                  <a:cubicBezTo>
                    <a:pt x="272835" y="380887"/>
                    <a:pt x="272835" y="381269"/>
                    <a:pt x="272899" y="381715"/>
                  </a:cubicBezTo>
                  <a:cubicBezTo>
                    <a:pt x="272198" y="382542"/>
                    <a:pt x="271753" y="383625"/>
                    <a:pt x="271753" y="384834"/>
                  </a:cubicBezTo>
                  <a:cubicBezTo>
                    <a:pt x="271753" y="386299"/>
                    <a:pt x="272453" y="387700"/>
                    <a:pt x="273472" y="388591"/>
                  </a:cubicBezTo>
                  <a:cubicBezTo>
                    <a:pt x="274554" y="386235"/>
                    <a:pt x="277101" y="384070"/>
                    <a:pt x="280476" y="382924"/>
                  </a:cubicBezTo>
                  <a:cubicBezTo>
                    <a:pt x="282704" y="382160"/>
                    <a:pt x="284933" y="382033"/>
                    <a:pt x="286716" y="382415"/>
                  </a:cubicBezTo>
                  <a:cubicBezTo>
                    <a:pt x="286397" y="381524"/>
                    <a:pt x="286270" y="380632"/>
                    <a:pt x="286270" y="379613"/>
                  </a:cubicBezTo>
                  <a:cubicBezTo>
                    <a:pt x="286270" y="374583"/>
                    <a:pt x="290281" y="370572"/>
                    <a:pt x="295312" y="370572"/>
                  </a:cubicBezTo>
                  <a:cubicBezTo>
                    <a:pt x="295757" y="370572"/>
                    <a:pt x="296203" y="370572"/>
                    <a:pt x="296649" y="370699"/>
                  </a:cubicBezTo>
                  <a:cubicBezTo>
                    <a:pt x="293147" y="371209"/>
                    <a:pt x="290472" y="374138"/>
                    <a:pt x="290472" y="377767"/>
                  </a:cubicBezTo>
                  <a:cubicBezTo>
                    <a:pt x="290472" y="380186"/>
                    <a:pt x="291682" y="382288"/>
                    <a:pt x="293465" y="383561"/>
                  </a:cubicBezTo>
                  <a:cubicBezTo>
                    <a:pt x="293465" y="383688"/>
                    <a:pt x="293465" y="383816"/>
                    <a:pt x="293465" y="383943"/>
                  </a:cubicBezTo>
                  <a:cubicBezTo>
                    <a:pt x="293465" y="385917"/>
                    <a:pt x="294356" y="387636"/>
                    <a:pt x="295757" y="388846"/>
                  </a:cubicBezTo>
                  <a:cubicBezTo>
                    <a:pt x="296394" y="385535"/>
                    <a:pt x="299259" y="383115"/>
                    <a:pt x="302761" y="383115"/>
                  </a:cubicBezTo>
                  <a:cubicBezTo>
                    <a:pt x="305690" y="383115"/>
                    <a:pt x="308173" y="382733"/>
                    <a:pt x="309956" y="382160"/>
                  </a:cubicBezTo>
                  <a:cubicBezTo>
                    <a:pt x="313076" y="381141"/>
                    <a:pt x="315305" y="378276"/>
                    <a:pt x="315305" y="374902"/>
                  </a:cubicBezTo>
                  <a:cubicBezTo>
                    <a:pt x="315305" y="372546"/>
                    <a:pt x="314222" y="370381"/>
                    <a:pt x="312503" y="369044"/>
                  </a:cubicBezTo>
                  <a:cubicBezTo>
                    <a:pt x="313331" y="365223"/>
                    <a:pt x="313203" y="358920"/>
                    <a:pt x="311866" y="353635"/>
                  </a:cubicBezTo>
                  <a:cubicBezTo>
                    <a:pt x="312121" y="353635"/>
                    <a:pt x="312376" y="353635"/>
                    <a:pt x="312694" y="353635"/>
                  </a:cubicBezTo>
                  <a:cubicBezTo>
                    <a:pt x="314859" y="353635"/>
                    <a:pt x="316769" y="354718"/>
                    <a:pt x="317852" y="356437"/>
                  </a:cubicBezTo>
                  <a:moveTo>
                    <a:pt x="160518" y="421446"/>
                  </a:moveTo>
                  <a:cubicBezTo>
                    <a:pt x="160327" y="420618"/>
                    <a:pt x="160390" y="419791"/>
                    <a:pt x="160518" y="418899"/>
                  </a:cubicBezTo>
                  <a:cubicBezTo>
                    <a:pt x="160900" y="417244"/>
                    <a:pt x="162364" y="415970"/>
                    <a:pt x="164083" y="415970"/>
                  </a:cubicBezTo>
                  <a:cubicBezTo>
                    <a:pt x="166121" y="415970"/>
                    <a:pt x="167712" y="417626"/>
                    <a:pt x="167712" y="419663"/>
                  </a:cubicBezTo>
                  <a:cubicBezTo>
                    <a:pt x="167712" y="420618"/>
                    <a:pt x="167330" y="421510"/>
                    <a:pt x="166757" y="422146"/>
                  </a:cubicBezTo>
                  <a:cubicBezTo>
                    <a:pt x="167458" y="422146"/>
                    <a:pt x="168158" y="422274"/>
                    <a:pt x="168859" y="422274"/>
                  </a:cubicBezTo>
                  <a:cubicBezTo>
                    <a:pt x="170769" y="422274"/>
                    <a:pt x="172552" y="422083"/>
                    <a:pt x="174080" y="421637"/>
                  </a:cubicBezTo>
                  <a:cubicBezTo>
                    <a:pt x="176627" y="420937"/>
                    <a:pt x="178537" y="418581"/>
                    <a:pt x="178537" y="415779"/>
                  </a:cubicBezTo>
                  <a:cubicBezTo>
                    <a:pt x="178537" y="412405"/>
                    <a:pt x="175862" y="409730"/>
                    <a:pt x="172488" y="409730"/>
                  </a:cubicBezTo>
                  <a:cubicBezTo>
                    <a:pt x="172297" y="409730"/>
                    <a:pt x="172106" y="409730"/>
                    <a:pt x="171915" y="409730"/>
                  </a:cubicBezTo>
                  <a:cubicBezTo>
                    <a:pt x="172743" y="409348"/>
                    <a:pt x="173698" y="409221"/>
                    <a:pt x="174653" y="409221"/>
                  </a:cubicBezTo>
                  <a:cubicBezTo>
                    <a:pt x="178537" y="409221"/>
                    <a:pt x="181657" y="412341"/>
                    <a:pt x="181657" y="416225"/>
                  </a:cubicBezTo>
                  <a:cubicBezTo>
                    <a:pt x="181657" y="416416"/>
                    <a:pt x="181657" y="416607"/>
                    <a:pt x="181657" y="416798"/>
                  </a:cubicBezTo>
                  <a:cubicBezTo>
                    <a:pt x="192099" y="416607"/>
                    <a:pt x="203878" y="407056"/>
                    <a:pt x="206425" y="403427"/>
                  </a:cubicBezTo>
                  <a:cubicBezTo>
                    <a:pt x="203178" y="404191"/>
                    <a:pt x="199612" y="404573"/>
                    <a:pt x="195919" y="404573"/>
                  </a:cubicBezTo>
                  <a:cubicBezTo>
                    <a:pt x="191717" y="404573"/>
                    <a:pt x="187706" y="404063"/>
                    <a:pt x="184076" y="403108"/>
                  </a:cubicBezTo>
                  <a:cubicBezTo>
                    <a:pt x="178919" y="401771"/>
                    <a:pt x="173889" y="401007"/>
                    <a:pt x="170005" y="401007"/>
                  </a:cubicBezTo>
                  <a:cubicBezTo>
                    <a:pt x="157207" y="401007"/>
                    <a:pt x="146828" y="409348"/>
                    <a:pt x="146828" y="419663"/>
                  </a:cubicBezTo>
                  <a:cubicBezTo>
                    <a:pt x="146828" y="428132"/>
                    <a:pt x="153896" y="435645"/>
                    <a:pt x="163637" y="437619"/>
                  </a:cubicBezTo>
                  <a:cubicBezTo>
                    <a:pt x="185859" y="442139"/>
                    <a:pt x="211965" y="428959"/>
                    <a:pt x="233995" y="424375"/>
                  </a:cubicBezTo>
                  <a:cubicBezTo>
                    <a:pt x="239535" y="418963"/>
                    <a:pt x="245902" y="414442"/>
                    <a:pt x="252906" y="411067"/>
                  </a:cubicBezTo>
                  <a:cubicBezTo>
                    <a:pt x="252715" y="410240"/>
                    <a:pt x="252588" y="409412"/>
                    <a:pt x="252588" y="408521"/>
                  </a:cubicBezTo>
                  <a:lnTo>
                    <a:pt x="252588" y="408521"/>
                  </a:lnTo>
                  <a:cubicBezTo>
                    <a:pt x="223362" y="413296"/>
                    <a:pt x="197002" y="428323"/>
                    <a:pt x="173252" y="428195"/>
                  </a:cubicBezTo>
                  <a:cubicBezTo>
                    <a:pt x="166566" y="428195"/>
                    <a:pt x="161345" y="425585"/>
                    <a:pt x="160518" y="421382"/>
                  </a:cubicBezTo>
                  <a:moveTo>
                    <a:pt x="159817" y="367388"/>
                  </a:moveTo>
                  <a:cubicBezTo>
                    <a:pt x="160263" y="367388"/>
                    <a:pt x="160709" y="367388"/>
                    <a:pt x="161154" y="367452"/>
                  </a:cubicBezTo>
                  <a:cubicBezTo>
                    <a:pt x="156761" y="368725"/>
                    <a:pt x="153259" y="371973"/>
                    <a:pt x="151603" y="376175"/>
                  </a:cubicBezTo>
                  <a:cubicBezTo>
                    <a:pt x="148866" y="377066"/>
                    <a:pt x="146892" y="379677"/>
                    <a:pt x="146892" y="382670"/>
                  </a:cubicBezTo>
                  <a:cubicBezTo>
                    <a:pt x="146892" y="384070"/>
                    <a:pt x="147337" y="385407"/>
                    <a:pt x="148038" y="386490"/>
                  </a:cubicBezTo>
                  <a:cubicBezTo>
                    <a:pt x="150394" y="383879"/>
                    <a:pt x="153514" y="381906"/>
                    <a:pt x="157016" y="380887"/>
                  </a:cubicBezTo>
                  <a:cubicBezTo>
                    <a:pt x="158034" y="375793"/>
                    <a:pt x="162237" y="371909"/>
                    <a:pt x="167458" y="371336"/>
                  </a:cubicBezTo>
                  <a:cubicBezTo>
                    <a:pt x="162873" y="373246"/>
                    <a:pt x="159690" y="377767"/>
                    <a:pt x="159690" y="382988"/>
                  </a:cubicBezTo>
                  <a:cubicBezTo>
                    <a:pt x="159690" y="384834"/>
                    <a:pt x="160072" y="386617"/>
                    <a:pt x="160836" y="388209"/>
                  </a:cubicBezTo>
                  <a:cubicBezTo>
                    <a:pt x="161664" y="385344"/>
                    <a:pt x="164274" y="383179"/>
                    <a:pt x="167458" y="383179"/>
                  </a:cubicBezTo>
                  <a:cubicBezTo>
                    <a:pt x="168222" y="383179"/>
                    <a:pt x="168986" y="383306"/>
                    <a:pt x="169686" y="383561"/>
                  </a:cubicBezTo>
                  <a:cubicBezTo>
                    <a:pt x="170641" y="383943"/>
                    <a:pt x="171724" y="384134"/>
                    <a:pt x="172806" y="384134"/>
                  </a:cubicBezTo>
                  <a:cubicBezTo>
                    <a:pt x="177900" y="384134"/>
                    <a:pt x="181975" y="379995"/>
                    <a:pt x="181975" y="374965"/>
                  </a:cubicBezTo>
                  <a:cubicBezTo>
                    <a:pt x="181975" y="373947"/>
                    <a:pt x="181848" y="372991"/>
                    <a:pt x="181529" y="372100"/>
                  </a:cubicBezTo>
                  <a:cubicBezTo>
                    <a:pt x="183949" y="372800"/>
                    <a:pt x="185668" y="375029"/>
                    <a:pt x="185668" y="377640"/>
                  </a:cubicBezTo>
                  <a:cubicBezTo>
                    <a:pt x="185668" y="378849"/>
                    <a:pt x="185286" y="379932"/>
                    <a:pt x="184649" y="380887"/>
                  </a:cubicBezTo>
                  <a:cubicBezTo>
                    <a:pt x="185350" y="381014"/>
                    <a:pt x="185986" y="381078"/>
                    <a:pt x="186750" y="381078"/>
                  </a:cubicBezTo>
                  <a:cubicBezTo>
                    <a:pt x="192736" y="381078"/>
                    <a:pt x="197638" y="376557"/>
                    <a:pt x="198339" y="370827"/>
                  </a:cubicBezTo>
                  <a:cubicBezTo>
                    <a:pt x="201331" y="369171"/>
                    <a:pt x="203942" y="367006"/>
                    <a:pt x="206234" y="364268"/>
                  </a:cubicBezTo>
                  <a:lnTo>
                    <a:pt x="207826" y="372036"/>
                  </a:lnTo>
                  <a:cubicBezTo>
                    <a:pt x="207953" y="372546"/>
                    <a:pt x="207890" y="373119"/>
                    <a:pt x="207826" y="373628"/>
                  </a:cubicBezTo>
                  <a:cubicBezTo>
                    <a:pt x="207699" y="374138"/>
                    <a:pt x="207444" y="374583"/>
                    <a:pt x="207062" y="374965"/>
                  </a:cubicBezTo>
                  <a:lnTo>
                    <a:pt x="213620" y="368216"/>
                  </a:lnTo>
                  <a:cubicBezTo>
                    <a:pt x="214002" y="367834"/>
                    <a:pt x="214257" y="367388"/>
                    <a:pt x="214384" y="366815"/>
                  </a:cubicBezTo>
                  <a:cubicBezTo>
                    <a:pt x="214512" y="366306"/>
                    <a:pt x="214575" y="365797"/>
                    <a:pt x="214448" y="365223"/>
                  </a:cubicBezTo>
                  <a:lnTo>
                    <a:pt x="212538" y="355736"/>
                  </a:lnTo>
                  <a:cubicBezTo>
                    <a:pt x="212410" y="355227"/>
                    <a:pt x="212474" y="354654"/>
                    <a:pt x="212601" y="354145"/>
                  </a:cubicBezTo>
                  <a:cubicBezTo>
                    <a:pt x="212729" y="353635"/>
                    <a:pt x="212983" y="353189"/>
                    <a:pt x="213365" y="352807"/>
                  </a:cubicBezTo>
                  <a:lnTo>
                    <a:pt x="218523" y="347523"/>
                  </a:lnTo>
                  <a:cubicBezTo>
                    <a:pt x="218141" y="347905"/>
                    <a:pt x="217886" y="348350"/>
                    <a:pt x="217759" y="348923"/>
                  </a:cubicBezTo>
                  <a:cubicBezTo>
                    <a:pt x="217631" y="349433"/>
                    <a:pt x="217568" y="349942"/>
                    <a:pt x="217759" y="350515"/>
                  </a:cubicBezTo>
                  <a:lnTo>
                    <a:pt x="219669" y="360002"/>
                  </a:lnTo>
                  <a:cubicBezTo>
                    <a:pt x="219796" y="360512"/>
                    <a:pt x="219733" y="361085"/>
                    <a:pt x="219669" y="361594"/>
                  </a:cubicBezTo>
                  <a:cubicBezTo>
                    <a:pt x="219542" y="362040"/>
                    <a:pt x="219287" y="362549"/>
                    <a:pt x="218905" y="362931"/>
                  </a:cubicBezTo>
                  <a:lnTo>
                    <a:pt x="224763" y="356819"/>
                  </a:lnTo>
                  <a:cubicBezTo>
                    <a:pt x="225145" y="356437"/>
                    <a:pt x="225399" y="355927"/>
                    <a:pt x="225527" y="355482"/>
                  </a:cubicBezTo>
                  <a:cubicBezTo>
                    <a:pt x="225654" y="354972"/>
                    <a:pt x="225718" y="354463"/>
                    <a:pt x="225527" y="353890"/>
                  </a:cubicBezTo>
                  <a:lnTo>
                    <a:pt x="223617" y="344466"/>
                  </a:lnTo>
                  <a:cubicBezTo>
                    <a:pt x="223489" y="343957"/>
                    <a:pt x="223553" y="343384"/>
                    <a:pt x="223680" y="342875"/>
                  </a:cubicBezTo>
                  <a:cubicBezTo>
                    <a:pt x="223808" y="342365"/>
                    <a:pt x="224062" y="341919"/>
                    <a:pt x="224444" y="341474"/>
                  </a:cubicBezTo>
                  <a:lnTo>
                    <a:pt x="229602" y="336189"/>
                  </a:lnTo>
                  <a:cubicBezTo>
                    <a:pt x="229220" y="336571"/>
                    <a:pt x="228965" y="337017"/>
                    <a:pt x="228838" y="337526"/>
                  </a:cubicBezTo>
                  <a:cubicBezTo>
                    <a:pt x="228710" y="338035"/>
                    <a:pt x="228647" y="338545"/>
                    <a:pt x="228838" y="339118"/>
                  </a:cubicBezTo>
                  <a:lnTo>
                    <a:pt x="230812" y="348605"/>
                  </a:lnTo>
                  <a:cubicBezTo>
                    <a:pt x="230939" y="349114"/>
                    <a:pt x="230875" y="349688"/>
                    <a:pt x="230748" y="350197"/>
                  </a:cubicBezTo>
                  <a:cubicBezTo>
                    <a:pt x="230621" y="350706"/>
                    <a:pt x="230366" y="351152"/>
                    <a:pt x="229984" y="351534"/>
                  </a:cubicBezTo>
                  <a:lnTo>
                    <a:pt x="235842" y="345485"/>
                  </a:lnTo>
                  <a:cubicBezTo>
                    <a:pt x="236224" y="345103"/>
                    <a:pt x="236478" y="344594"/>
                    <a:pt x="236606" y="344084"/>
                  </a:cubicBezTo>
                  <a:cubicBezTo>
                    <a:pt x="236733" y="343575"/>
                    <a:pt x="236797" y="343066"/>
                    <a:pt x="236606" y="342493"/>
                  </a:cubicBezTo>
                  <a:lnTo>
                    <a:pt x="235651" y="337844"/>
                  </a:lnTo>
                  <a:cubicBezTo>
                    <a:pt x="234632" y="332623"/>
                    <a:pt x="240044" y="326574"/>
                    <a:pt x="244374" y="326001"/>
                  </a:cubicBezTo>
                  <a:cubicBezTo>
                    <a:pt x="244883" y="324983"/>
                    <a:pt x="245138" y="323900"/>
                    <a:pt x="245138" y="322818"/>
                  </a:cubicBezTo>
                  <a:cubicBezTo>
                    <a:pt x="245138" y="317533"/>
                    <a:pt x="238834" y="313203"/>
                    <a:pt x="231003" y="313203"/>
                  </a:cubicBezTo>
                  <a:cubicBezTo>
                    <a:pt x="227182" y="313203"/>
                    <a:pt x="223744" y="314222"/>
                    <a:pt x="221197" y="315878"/>
                  </a:cubicBezTo>
                  <a:cubicBezTo>
                    <a:pt x="222216" y="318870"/>
                    <a:pt x="222407" y="321990"/>
                    <a:pt x="212410" y="323391"/>
                  </a:cubicBezTo>
                  <a:cubicBezTo>
                    <a:pt x="204451" y="324537"/>
                    <a:pt x="197511" y="326065"/>
                    <a:pt x="192163" y="330586"/>
                  </a:cubicBezTo>
                  <a:cubicBezTo>
                    <a:pt x="184013" y="337526"/>
                    <a:pt x="184649" y="346759"/>
                    <a:pt x="180001" y="350261"/>
                  </a:cubicBezTo>
                  <a:cubicBezTo>
                    <a:pt x="182102" y="350770"/>
                    <a:pt x="184713" y="350770"/>
                    <a:pt x="187515" y="350197"/>
                  </a:cubicBezTo>
                  <a:cubicBezTo>
                    <a:pt x="189297" y="349815"/>
                    <a:pt x="190953" y="349242"/>
                    <a:pt x="192417" y="348478"/>
                  </a:cubicBezTo>
                  <a:cubicBezTo>
                    <a:pt x="191526" y="350133"/>
                    <a:pt x="189552" y="351725"/>
                    <a:pt x="186941" y="352871"/>
                  </a:cubicBezTo>
                  <a:cubicBezTo>
                    <a:pt x="186050" y="356118"/>
                    <a:pt x="183185" y="359238"/>
                    <a:pt x="179237" y="360703"/>
                  </a:cubicBezTo>
                  <a:cubicBezTo>
                    <a:pt x="176754" y="361594"/>
                    <a:pt x="174271" y="361722"/>
                    <a:pt x="172233" y="361148"/>
                  </a:cubicBezTo>
                  <a:lnTo>
                    <a:pt x="162682" y="358411"/>
                  </a:lnTo>
                  <a:cubicBezTo>
                    <a:pt x="161473" y="358092"/>
                    <a:pt x="160263" y="357901"/>
                    <a:pt x="158989" y="357901"/>
                  </a:cubicBezTo>
                  <a:cubicBezTo>
                    <a:pt x="151922" y="357901"/>
                    <a:pt x="146128" y="363313"/>
                    <a:pt x="145236" y="370381"/>
                  </a:cubicBezTo>
                  <a:cubicBezTo>
                    <a:pt x="141925" y="370890"/>
                    <a:pt x="139378" y="373692"/>
                    <a:pt x="139378" y="377194"/>
                  </a:cubicBezTo>
                  <a:cubicBezTo>
                    <a:pt x="139378" y="378467"/>
                    <a:pt x="139697" y="379613"/>
                    <a:pt x="140333" y="380696"/>
                  </a:cubicBezTo>
                  <a:cubicBezTo>
                    <a:pt x="142626" y="378340"/>
                    <a:pt x="145555" y="376621"/>
                    <a:pt x="148802" y="375729"/>
                  </a:cubicBezTo>
                  <a:cubicBezTo>
                    <a:pt x="150139" y="370890"/>
                    <a:pt x="154596" y="367388"/>
                    <a:pt x="159881" y="367388"/>
                  </a:cubicBezTo>
                  <a:moveTo>
                    <a:pt x="108943" y="454747"/>
                  </a:moveTo>
                  <a:cubicBezTo>
                    <a:pt x="109516" y="451627"/>
                    <a:pt x="109771" y="448570"/>
                    <a:pt x="109643" y="445641"/>
                  </a:cubicBezTo>
                  <a:lnTo>
                    <a:pt x="106842" y="448952"/>
                  </a:lnTo>
                  <a:cubicBezTo>
                    <a:pt x="106269" y="447615"/>
                    <a:pt x="105950" y="446851"/>
                    <a:pt x="105568" y="446214"/>
                  </a:cubicBezTo>
                  <a:cubicBezTo>
                    <a:pt x="105250" y="445641"/>
                    <a:pt x="104995" y="445323"/>
                    <a:pt x="104613" y="445259"/>
                  </a:cubicBezTo>
                  <a:cubicBezTo>
                    <a:pt x="104422" y="445323"/>
                    <a:pt x="104168" y="445514"/>
                    <a:pt x="103849" y="445578"/>
                  </a:cubicBezTo>
                  <a:cubicBezTo>
                    <a:pt x="103467" y="445641"/>
                    <a:pt x="103022" y="445578"/>
                    <a:pt x="102703" y="445578"/>
                  </a:cubicBezTo>
                  <a:cubicBezTo>
                    <a:pt x="102448" y="445578"/>
                    <a:pt x="101939" y="445578"/>
                    <a:pt x="101557" y="445578"/>
                  </a:cubicBezTo>
                  <a:cubicBezTo>
                    <a:pt x="101239" y="445514"/>
                    <a:pt x="100984" y="445323"/>
                    <a:pt x="100793" y="445259"/>
                  </a:cubicBezTo>
                  <a:cubicBezTo>
                    <a:pt x="100411" y="445259"/>
                    <a:pt x="100156" y="445705"/>
                    <a:pt x="99838" y="446214"/>
                  </a:cubicBezTo>
                  <a:cubicBezTo>
                    <a:pt x="99456" y="446851"/>
                    <a:pt x="99074" y="447615"/>
                    <a:pt x="98564" y="448952"/>
                  </a:cubicBezTo>
                  <a:lnTo>
                    <a:pt x="95763" y="445641"/>
                  </a:lnTo>
                  <a:cubicBezTo>
                    <a:pt x="95636" y="448570"/>
                    <a:pt x="95890" y="451627"/>
                    <a:pt x="96463" y="454747"/>
                  </a:cubicBezTo>
                  <a:cubicBezTo>
                    <a:pt x="98501" y="454301"/>
                    <a:pt x="100666" y="454110"/>
                    <a:pt x="102703" y="454110"/>
                  </a:cubicBezTo>
                  <a:cubicBezTo>
                    <a:pt x="104741" y="454110"/>
                    <a:pt x="106842" y="454237"/>
                    <a:pt x="108943" y="454747"/>
                  </a:cubicBezTo>
                  <a:moveTo>
                    <a:pt x="110217" y="463151"/>
                  </a:moveTo>
                  <a:cubicBezTo>
                    <a:pt x="110535" y="459586"/>
                    <a:pt x="106524" y="458376"/>
                    <a:pt x="102703" y="458376"/>
                  </a:cubicBezTo>
                  <a:cubicBezTo>
                    <a:pt x="98883" y="458376"/>
                    <a:pt x="94935" y="459649"/>
                    <a:pt x="95254" y="463151"/>
                  </a:cubicBezTo>
                  <a:cubicBezTo>
                    <a:pt x="95636" y="467481"/>
                    <a:pt x="99711" y="465443"/>
                    <a:pt x="102703" y="465443"/>
                  </a:cubicBezTo>
                  <a:cubicBezTo>
                    <a:pt x="105759" y="465443"/>
                    <a:pt x="109834" y="467481"/>
                    <a:pt x="110217" y="463151"/>
                  </a:cubicBezTo>
                  <a:moveTo>
                    <a:pt x="120977" y="437619"/>
                  </a:moveTo>
                  <a:cubicBezTo>
                    <a:pt x="120213" y="437810"/>
                    <a:pt x="119831" y="438255"/>
                    <a:pt x="119767" y="439020"/>
                  </a:cubicBezTo>
                  <a:cubicBezTo>
                    <a:pt x="119322" y="443222"/>
                    <a:pt x="117603" y="444877"/>
                    <a:pt x="114928" y="445832"/>
                  </a:cubicBezTo>
                  <a:cubicBezTo>
                    <a:pt x="114928" y="450035"/>
                    <a:pt x="114292" y="453218"/>
                    <a:pt x="113145" y="457166"/>
                  </a:cubicBezTo>
                  <a:cubicBezTo>
                    <a:pt x="116329" y="463852"/>
                    <a:pt x="113910" y="468563"/>
                    <a:pt x="111299" y="469582"/>
                  </a:cubicBezTo>
                  <a:cubicBezTo>
                    <a:pt x="108816" y="470537"/>
                    <a:pt x="105632" y="469264"/>
                    <a:pt x="102767" y="469264"/>
                  </a:cubicBezTo>
                  <a:cubicBezTo>
                    <a:pt x="99902" y="469264"/>
                    <a:pt x="96654" y="470537"/>
                    <a:pt x="94171" y="469582"/>
                  </a:cubicBezTo>
                  <a:cubicBezTo>
                    <a:pt x="91561" y="468563"/>
                    <a:pt x="89077" y="463852"/>
                    <a:pt x="92325" y="457166"/>
                  </a:cubicBezTo>
                  <a:cubicBezTo>
                    <a:pt x="91179" y="453218"/>
                    <a:pt x="90605" y="450035"/>
                    <a:pt x="90605" y="445832"/>
                  </a:cubicBezTo>
                  <a:cubicBezTo>
                    <a:pt x="87931" y="444877"/>
                    <a:pt x="86212" y="443222"/>
                    <a:pt x="85766" y="439020"/>
                  </a:cubicBezTo>
                  <a:cubicBezTo>
                    <a:pt x="85703" y="438255"/>
                    <a:pt x="85257" y="437810"/>
                    <a:pt x="84557" y="437619"/>
                  </a:cubicBezTo>
                  <a:cubicBezTo>
                    <a:pt x="73860" y="434690"/>
                    <a:pt x="72905" y="421446"/>
                    <a:pt x="78253" y="417689"/>
                  </a:cubicBezTo>
                  <a:cubicBezTo>
                    <a:pt x="77744" y="423611"/>
                    <a:pt x="77234" y="431952"/>
                    <a:pt x="89396" y="433098"/>
                  </a:cubicBezTo>
                  <a:cubicBezTo>
                    <a:pt x="89205" y="440038"/>
                    <a:pt x="92197" y="441948"/>
                    <a:pt x="95317" y="441948"/>
                  </a:cubicBezTo>
                  <a:cubicBezTo>
                    <a:pt x="97864" y="441948"/>
                    <a:pt x="99329" y="441121"/>
                    <a:pt x="99965" y="440802"/>
                  </a:cubicBezTo>
                  <a:cubicBezTo>
                    <a:pt x="102194" y="439593"/>
                    <a:pt x="100666" y="437746"/>
                    <a:pt x="100093" y="437237"/>
                  </a:cubicBezTo>
                  <a:cubicBezTo>
                    <a:pt x="98564" y="435772"/>
                    <a:pt x="97737" y="433735"/>
                    <a:pt x="98119" y="431634"/>
                  </a:cubicBezTo>
                  <a:cubicBezTo>
                    <a:pt x="98119" y="431252"/>
                    <a:pt x="98310" y="431061"/>
                    <a:pt x="98692" y="431061"/>
                  </a:cubicBezTo>
                  <a:lnTo>
                    <a:pt x="106906" y="431061"/>
                  </a:lnTo>
                  <a:cubicBezTo>
                    <a:pt x="107224" y="431061"/>
                    <a:pt x="107415" y="431252"/>
                    <a:pt x="107479" y="431634"/>
                  </a:cubicBezTo>
                  <a:cubicBezTo>
                    <a:pt x="107861" y="433671"/>
                    <a:pt x="107097" y="435772"/>
                    <a:pt x="105505" y="437237"/>
                  </a:cubicBezTo>
                  <a:cubicBezTo>
                    <a:pt x="104932" y="437746"/>
                    <a:pt x="103340" y="439593"/>
                    <a:pt x="105632" y="440802"/>
                  </a:cubicBezTo>
                  <a:cubicBezTo>
                    <a:pt x="106269" y="441121"/>
                    <a:pt x="107733" y="441948"/>
                    <a:pt x="110280" y="441948"/>
                  </a:cubicBezTo>
                  <a:cubicBezTo>
                    <a:pt x="113400" y="441948"/>
                    <a:pt x="116393" y="440102"/>
                    <a:pt x="116202" y="433098"/>
                  </a:cubicBezTo>
                  <a:cubicBezTo>
                    <a:pt x="128299" y="431952"/>
                    <a:pt x="127790" y="423611"/>
                    <a:pt x="127344" y="417689"/>
                  </a:cubicBezTo>
                  <a:cubicBezTo>
                    <a:pt x="132756" y="421446"/>
                    <a:pt x="131738" y="434690"/>
                    <a:pt x="121041" y="437619"/>
                  </a:cubicBezTo>
                  <a:moveTo>
                    <a:pt x="124352" y="414506"/>
                  </a:moveTo>
                  <a:cubicBezTo>
                    <a:pt x="124352" y="417562"/>
                    <a:pt x="122123" y="420937"/>
                    <a:pt x="119576" y="420937"/>
                  </a:cubicBezTo>
                  <a:lnTo>
                    <a:pt x="117220" y="420937"/>
                  </a:lnTo>
                  <a:cubicBezTo>
                    <a:pt x="117794" y="421637"/>
                    <a:pt x="118176" y="422528"/>
                    <a:pt x="118176" y="423547"/>
                  </a:cubicBezTo>
                  <a:cubicBezTo>
                    <a:pt x="118176" y="425776"/>
                    <a:pt x="116329" y="427622"/>
                    <a:pt x="114101" y="427622"/>
                  </a:cubicBezTo>
                  <a:cubicBezTo>
                    <a:pt x="111872" y="427622"/>
                    <a:pt x="110025" y="425776"/>
                    <a:pt x="110025" y="423547"/>
                  </a:cubicBezTo>
                  <a:cubicBezTo>
                    <a:pt x="110025" y="422528"/>
                    <a:pt x="110408" y="421637"/>
                    <a:pt x="110981" y="420937"/>
                  </a:cubicBezTo>
                  <a:lnTo>
                    <a:pt x="108561" y="420937"/>
                  </a:lnTo>
                  <a:cubicBezTo>
                    <a:pt x="107733" y="420937"/>
                    <a:pt x="107097" y="421255"/>
                    <a:pt x="106587" y="422210"/>
                  </a:cubicBezTo>
                  <a:cubicBezTo>
                    <a:pt x="106396" y="420937"/>
                    <a:pt x="106269" y="419536"/>
                    <a:pt x="106587" y="418644"/>
                  </a:cubicBezTo>
                  <a:cubicBezTo>
                    <a:pt x="106969" y="417435"/>
                    <a:pt x="107924" y="416671"/>
                    <a:pt x="108879" y="416671"/>
                  </a:cubicBezTo>
                  <a:lnTo>
                    <a:pt x="119576" y="416671"/>
                  </a:lnTo>
                  <a:cubicBezTo>
                    <a:pt x="121550" y="416671"/>
                    <a:pt x="123015" y="416034"/>
                    <a:pt x="124415" y="414442"/>
                  </a:cubicBezTo>
                  <a:moveTo>
                    <a:pt x="123015" y="409412"/>
                  </a:moveTo>
                  <a:lnTo>
                    <a:pt x="119258" y="409412"/>
                  </a:lnTo>
                  <a:cubicBezTo>
                    <a:pt x="117411" y="409412"/>
                    <a:pt x="116138" y="408648"/>
                    <a:pt x="115056" y="407374"/>
                  </a:cubicBezTo>
                  <a:lnTo>
                    <a:pt x="110790" y="401835"/>
                  </a:lnTo>
                  <a:cubicBezTo>
                    <a:pt x="110089" y="400944"/>
                    <a:pt x="109516" y="400307"/>
                    <a:pt x="108625" y="399925"/>
                  </a:cubicBezTo>
                  <a:lnTo>
                    <a:pt x="112827" y="399925"/>
                  </a:lnTo>
                  <a:cubicBezTo>
                    <a:pt x="114101" y="399925"/>
                    <a:pt x="115247" y="400498"/>
                    <a:pt x="116074" y="401580"/>
                  </a:cubicBezTo>
                  <a:lnTo>
                    <a:pt x="120531" y="407247"/>
                  </a:lnTo>
                  <a:cubicBezTo>
                    <a:pt x="121550" y="408457"/>
                    <a:pt x="121805" y="409221"/>
                    <a:pt x="123015" y="409412"/>
                  </a:cubicBezTo>
                  <a:moveTo>
                    <a:pt x="103531" y="400243"/>
                  </a:moveTo>
                  <a:lnTo>
                    <a:pt x="109007" y="407884"/>
                  </a:lnTo>
                  <a:cubicBezTo>
                    <a:pt x="109834" y="409157"/>
                    <a:pt x="110662" y="409858"/>
                    <a:pt x="111872" y="410303"/>
                  </a:cubicBezTo>
                  <a:lnTo>
                    <a:pt x="106906" y="410303"/>
                  </a:lnTo>
                  <a:cubicBezTo>
                    <a:pt x="104995" y="410303"/>
                    <a:pt x="103849" y="409412"/>
                    <a:pt x="103022" y="408011"/>
                  </a:cubicBezTo>
                  <a:lnTo>
                    <a:pt x="98756" y="401453"/>
                  </a:lnTo>
                  <a:cubicBezTo>
                    <a:pt x="97100" y="399033"/>
                    <a:pt x="96463" y="398397"/>
                    <a:pt x="94617" y="397696"/>
                  </a:cubicBezTo>
                  <a:lnTo>
                    <a:pt x="99265" y="397696"/>
                  </a:lnTo>
                  <a:cubicBezTo>
                    <a:pt x="101111" y="397696"/>
                    <a:pt x="102767" y="398906"/>
                    <a:pt x="103722" y="400179"/>
                  </a:cubicBezTo>
                  <a:moveTo>
                    <a:pt x="91370" y="401517"/>
                  </a:moveTo>
                  <a:lnTo>
                    <a:pt x="95827" y="407183"/>
                  </a:lnTo>
                  <a:cubicBezTo>
                    <a:pt x="96845" y="408393"/>
                    <a:pt x="97100" y="409157"/>
                    <a:pt x="98310" y="409348"/>
                  </a:cubicBezTo>
                  <a:lnTo>
                    <a:pt x="94617" y="409348"/>
                  </a:lnTo>
                  <a:cubicBezTo>
                    <a:pt x="92770" y="409348"/>
                    <a:pt x="91497" y="408584"/>
                    <a:pt x="90414" y="407311"/>
                  </a:cubicBezTo>
                  <a:lnTo>
                    <a:pt x="86148" y="401771"/>
                  </a:lnTo>
                  <a:cubicBezTo>
                    <a:pt x="85448" y="400880"/>
                    <a:pt x="84875" y="400243"/>
                    <a:pt x="83984" y="399861"/>
                  </a:cubicBezTo>
                  <a:lnTo>
                    <a:pt x="88186" y="399861"/>
                  </a:lnTo>
                  <a:cubicBezTo>
                    <a:pt x="89459" y="399861"/>
                    <a:pt x="90542" y="400434"/>
                    <a:pt x="91433" y="401517"/>
                  </a:cubicBezTo>
                  <a:moveTo>
                    <a:pt x="88759" y="420809"/>
                  </a:moveTo>
                  <a:lnTo>
                    <a:pt x="86403" y="420809"/>
                  </a:lnTo>
                  <a:cubicBezTo>
                    <a:pt x="83856" y="420809"/>
                    <a:pt x="81628" y="417435"/>
                    <a:pt x="81628" y="414378"/>
                  </a:cubicBezTo>
                  <a:cubicBezTo>
                    <a:pt x="83029" y="415906"/>
                    <a:pt x="84493" y="416607"/>
                    <a:pt x="86467" y="416607"/>
                  </a:cubicBezTo>
                  <a:lnTo>
                    <a:pt x="97164" y="416607"/>
                  </a:lnTo>
                  <a:cubicBezTo>
                    <a:pt x="98119" y="416607"/>
                    <a:pt x="99074" y="417371"/>
                    <a:pt x="99456" y="418581"/>
                  </a:cubicBezTo>
                  <a:cubicBezTo>
                    <a:pt x="99774" y="419472"/>
                    <a:pt x="99583" y="420873"/>
                    <a:pt x="99456" y="422146"/>
                  </a:cubicBezTo>
                  <a:cubicBezTo>
                    <a:pt x="98947" y="421191"/>
                    <a:pt x="98310" y="420873"/>
                    <a:pt x="97482" y="420873"/>
                  </a:cubicBezTo>
                  <a:lnTo>
                    <a:pt x="95063" y="420873"/>
                  </a:lnTo>
                  <a:cubicBezTo>
                    <a:pt x="95636" y="421573"/>
                    <a:pt x="96018" y="422465"/>
                    <a:pt x="96018" y="423483"/>
                  </a:cubicBezTo>
                  <a:cubicBezTo>
                    <a:pt x="96018" y="425712"/>
                    <a:pt x="94171" y="427559"/>
                    <a:pt x="91943" y="427559"/>
                  </a:cubicBezTo>
                  <a:cubicBezTo>
                    <a:pt x="89714" y="427559"/>
                    <a:pt x="87868" y="425712"/>
                    <a:pt x="87868" y="423483"/>
                  </a:cubicBezTo>
                  <a:cubicBezTo>
                    <a:pt x="87868" y="422465"/>
                    <a:pt x="88186" y="421573"/>
                    <a:pt x="88823" y="420873"/>
                  </a:cubicBezTo>
                  <a:moveTo>
                    <a:pt x="75643" y="471811"/>
                  </a:moveTo>
                  <a:lnTo>
                    <a:pt x="76916" y="469264"/>
                  </a:lnTo>
                  <a:cubicBezTo>
                    <a:pt x="77171" y="468818"/>
                    <a:pt x="77298" y="468245"/>
                    <a:pt x="77234" y="467736"/>
                  </a:cubicBezTo>
                  <a:cubicBezTo>
                    <a:pt x="77234" y="467226"/>
                    <a:pt x="77107" y="466717"/>
                    <a:pt x="76852" y="466207"/>
                  </a:cubicBezTo>
                  <a:lnTo>
                    <a:pt x="80418" y="472575"/>
                  </a:lnTo>
                  <a:cubicBezTo>
                    <a:pt x="80673" y="473084"/>
                    <a:pt x="80800" y="473530"/>
                    <a:pt x="80800" y="474103"/>
                  </a:cubicBezTo>
                  <a:cubicBezTo>
                    <a:pt x="80800" y="474612"/>
                    <a:pt x="80673" y="475122"/>
                    <a:pt x="80482" y="475631"/>
                  </a:cubicBezTo>
                  <a:lnTo>
                    <a:pt x="80163" y="476268"/>
                  </a:lnTo>
                  <a:cubicBezTo>
                    <a:pt x="77998" y="480534"/>
                    <a:pt x="75961" y="488429"/>
                    <a:pt x="78189" y="493013"/>
                  </a:cubicBezTo>
                  <a:cubicBezTo>
                    <a:pt x="72905" y="491040"/>
                    <a:pt x="71185" y="486455"/>
                    <a:pt x="71759" y="482635"/>
                  </a:cubicBezTo>
                  <a:cubicBezTo>
                    <a:pt x="61826" y="473275"/>
                    <a:pt x="59342" y="463724"/>
                    <a:pt x="66410" y="455765"/>
                  </a:cubicBezTo>
                  <a:lnTo>
                    <a:pt x="70039" y="451563"/>
                  </a:lnTo>
                  <a:cubicBezTo>
                    <a:pt x="70421" y="451181"/>
                    <a:pt x="70676" y="450671"/>
                    <a:pt x="70740" y="450162"/>
                  </a:cubicBezTo>
                  <a:cubicBezTo>
                    <a:pt x="70867" y="449653"/>
                    <a:pt x="70867" y="449143"/>
                    <a:pt x="70740" y="448634"/>
                  </a:cubicBezTo>
                  <a:lnTo>
                    <a:pt x="72650" y="455702"/>
                  </a:lnTo>
                  <a:cubicBezTo>
                    <a:pt x="72777" y="456211"/>
                    <a:pt x="72777" y="456784"/>
                    <a:pt x="72650" y="457293"/>
                  </a:cubicBezTo>
                  <a:cubicBezTo>
                    <a:pt x="72523" y="457803"/>
                    <a:pt x="72332" y="458312"/>
                    <a:pt x="71950" y="458694"/>
                  </a:cubicBezTo>
                  <a:lnTo>
                    <a:pt x="70867" y="459968"/>
                  </a:lnTo>
                  <a:cubicBezTo>
                    <a:pt x="67174" y="464297"/>
                    <a:pt x="68193" y="470091"/>
                    <a:pt x="73923" y="475313"/>
                  </a:cubicBezTo>
                  <a:cubicBezTo>
                    <a:pt x="74560" y="473848"/>
                    <a:pt x="74942" y="473084"/>
                    <a:pt x="75579" y="471874"/>
                  </a:cubicBezTo>
                  <a:moveTo>
                    <a:pt x="318297" y="498298"/>
                  </a:moveTo>
                  <a:cubicBezTo>
                    <a:pt x="318679" y="497343"/>
                    <a:pt x="318870" y="496324"/>
                    <a:pt x="318870" y="495242"/>
                  </a:cubicBezTo>
                  <a:cubicBezTo>
                    <a:pt x="318870" y="490849"/>
                    <a:pt x="315305" y="487219"/>
                    <a:pt x="310848" y="487219"/>
                  </a:cubicBezTo>
                  <a:lnTo>
                    <a:pt x="302761" y="487219"/>
                  </a:lnTo>
                  <a:cubicBezTo>
                    <a:pt x="302188" y="487219"/>
                    <a:pt x="301679" y="487092"/>
                    <a:pt x="301233" y="486837"/>
                  </a:cubicBezTo>
                  <a:cubicBezTo>
                    <a:pt x="300787" y="486583"/>
                    <a:pt x="300342" y="486264"/>
                    <a:pt x="300087" y="485755"/>
                  </a:cubicBezTo>
                  <a:lnTo>
                    <a:pt x="296012" y="479770"/>
                  </a:lnTo>
                  <a:cubicBezTo>
                    <a:pt x="296330" y="480215"/>
                    <a:pt x="296712" y="480597"/>
                    <a:pt x="297158" y="480788"/>
                  </a:cubicBezTo>
                  <a:cubicBezTo>
                    <a:pt x="297604" y="481043"/>
                    <a:pt x="298113" y="481170"/>
                    <a:pt x="298686" y="481170"/>
                  </a:cubicBezTo>
                  <a:lnTo>
                    <a:pt x="309383" y="481170"/>
                  </a:lnTo>
                  <a:cubicBezTo>
                    <a:pt x="309956" y="481170"/>
                    <a:pt x="310466" y="481298"/>
                    <a:pt x="310911" y="481552"/>
                  </a:cubicBezTo>
                  <a:cubicBezTo>
                    <a:pt x="311357" y="481807"/>
                    <a:pt x="311803" y="482125"/>
                    <a:pt x="312057" y="482571"/>
                  </a:cubicBezTo>
                  <a:lnTo>
                    <a:pt x="307155" y="475376"/>
                  </a:lnTo>
                  <a:cubicBezTo>
                    <a:pt x="306836" y="474931"/>
                    <a:pt x="306454" y="474612"/>
                    <a:pt x="305945" y="474294"/>
                  </a:cubicBezTo>
                  <a:cubicBezTo>
                    <a:pt x="305499" y="474039"/>
                    <a:pt x="304990" y="473912"/>
                    <a:pt x="304417" y="473912"/>
                  </a:cubicBezTo>
                  <a:lnTo>
                    <a:pt x="293847" y="473912"/>
                  </a:lnTo>
                  <a:cubicBezTo>
                    <a:pt x="293274" y="473912"/>
                    <a:pt x="292765" y="473784"/>
                    <a:pt x="292319" y="473530"/>
                  </a:cubicBezTo>
                  <a:cubicBezTo>
                    <a:pt x="291873" y="473275"/>
                    <a:pt x="291427" y="472957"/>
                    <a:pt x="291109" y="472447"/>
                  </a:cubicBezTo>
                  <a:lnTo>
                    <a:pt x="286525" y="465698"/>
                  </a:lnTo>
                  <a:cubicBezTo>
                    <a:pt x="286843" y="466144"/>
                    <a:pt x="287225" y="466526"/>
                    <a:pt x="287671" y="466781"/>
                  </a:cubicBezTo>
                  <a:cubicBezTo>
                    <a:pt x="288117" y="467035"/>
                    <a:pt x="288626" y="467163"/>
                    <a:pt x="289199" y="467163"/>
                  </a:cubicBezTo>
                  <a:lnTo>
                    <a:pt x="299832" y="467163"/>
                  </a:lnTo>
                  <a:cubicBezTo>
                    <a:pt x="300405" y="467163"/>
                    <a:pt x="300915" y="467290"/>
                    <a:pt x="301360" y="467545"/>
                  </a:cubicBezTo>
                  <a:cubicBezTo>
                    <a:pt x="301806" y="467736"/>
                    <a:pt x="302188" y="468118"/>
                    <a:pt x="302506" y="468563"/>
                  </a:cubicBezTo>
                  <a:lnTo>
                    <a:pt x="297604" y="461368"/>
                  </a:lnTo>
                  <a:cubicBezTo>
                    <a:pt x="297285" y="460923"/>
                    <a:pt x="296903" y="460541"/>
                    <a:pt x="296394" y="460286"/>
                  </a:cubicBezTo>
                  <a:cubicBezTo>
                    <a:pt x="295948" y="460031"/>
                    <a:pt x="295439" y="459904"/>
                    <a:pt x="294866" y="459904"/>
                  </a:cubicBezTo>
                  <a:lnTo>
                    <a:pt x="286397" y="459904"/>
                  </a:lnTo>
                  <a:cubicBezTo>
                    <a:pt x="285824" y="459904"/>
                    <a:pt x="285315" y="459777"/>
                    <a:pt x="284869" y="459522"/>
                  </a:cubicBezTo>
                  <a:cubicBezTo>
                    <a:pt x="284424" y="459331"/>
                    <a:pt x="284042" y="458949"/>
                    <a:pt x="283723" y="458503"/>
                  </a:cubicBezTo>
                  <a:lnTo>
                    <a:pt x="278056" y="450162"/>
                  </a:lnTo>
                  <a:cubicBezTo>
                    <a:pt x="289517" y="448825"/>
                    <a:pt x="298813" y="442585"/>
                    <a:pt x="300660" y="433989"/>
                  </a:cubicBezTo>
                  <a:cubicBezTo>
                    <a:pt x="303016" y="422847"/>
                    <a:pt x="292001" y="412086"/>
                    <a:pt x="276019" y="409730"/>
                  </a:cubicBezTo>
                  <a:cubicBezTo>
                    <a:pt x="273345" y="409348"/>
                    <a:pt x="271243" y="407056"/>
                    <a:pt x="271243" y="404191"/>
                  </a:cubicBezTo>
                  <a:cubicBezTo>
                    <a:pt x="271243" y="401835"/>
                    <a:pt x="272772" y="399797"/>
                    <a:pt x="274873" y="398970"/>
                  </a:cubicBezTo>
                  <a:cubicBezTo>
                    <a:pt x="273154" y="398269"/>
                    <a:pt x="271243" y="397824"/>
                    <a:pt x="269206" y="397824"/>
                  </a:cubicBezTo>
                  <a:cubicBezTo>
                    <a:pt x="262138" y="397824"/>
                    <a:pt x="256408" y="402917"/>
                    <a:pt x="256408" y="409157"/>
                  </a:cubicBezTo>
                  <a:cubicBezTo>
                    <a:pt x="256408" y="410303"/>
                    <a:pt x="256599" y="411386"/>
                    <a:pt x="256981" y="412405"/>
                  </a:cubicBezTo>
                  <a:cubicBezTo>
                    <a:pt x="249022" y="415843"/>
                    <a:pt x="241827" y="421892"/>
                    <a:pt x="236287" y="428450"/>
                  </a:cubicBezTo>
                  <a:cubicBezTo>
                    <a:pt x="242209" y="426858"/>
                    <a:pt x="248385" y="426030"/>
                    <a:pt x="254816" y="426030"/>
                  </a:cubicBezTo>
                  <a:cubicBezTo>
                    <a:pt x="254816" y="425712"/>
                    <a:pt x="254816" y="425394"/>
                    <a:pt x="254816" y="425139"/>
                  </a:cubicBezTo>
                  <a:cubicBezTo>
                    <a:pt x="254816" y="420364"/>
                    <a:pt x="258700" y="416480"/>
                    <a:pt x="263475" y="416480"/>
                  </a:cubicBezTo>
                  <a:lnTo>
                    <a:pt x="263603" y="416480"/>
                  </a:lnTo>
                  <a:cubicBezTo>
                    <a:pt x="260355" y="417944"/>
                    <a:pt x="258764" y="421064"/>
                    <a:pt x="258764" y="423101"/>
                  </a:cubicBezTo>
                  <a:cubicBezTo>
                    <a:pt x="258764" y="425585"/>
                    <a:pt x="260801" y="427622"/>
                    <a:pt x="263221" y="427622"/>
                  </a:cubicBezTo>
                  <a:cubicBezTo>
                    <a:pt x="264176" y="427622"/>
                    <a:pt x="265067" y="427304"/>
                    <a:pt x="265831" y="426794"/>
                  </a:cubicBezTo>
                  <a:cubicBezTo>
                    <a:pt x="265640" y="426221"/>
                    <a:pt x="265577" y="425648"/>
                    <a:pt x="265577" y="425012"/>
                  </a:cubicBezTo>
                  <a:cubicBezTo>
                    <a:pt x="265577" y="421573"/>
                    <a:pt x="268378" y="418772"/>
                    <a:pt x="271816" y="418772"/>
                  </a:cubicBezTo>
                  <a:cubicBezTo>
                    <a:pt x="272135" y="418772"/>
                    <a:pt x="272453" y="418772"/>
                    <a:pt x="272708" y="418772"/>
                  </a:cubicBezTo>
                  <a:cubicBezTo>
                    <a:pt x="270352" y="419918"/>
                    <a:pt x="268697" y="422274"/>
                    <a:pt x="268697" y="425075"/>
                  </a:cubicBezTo>
                  <a:cubicBezTo>
                    <a:pt x="268697" y="428896"/>
                    <a:pt x="271816" y="432016"/>
                    <a:pt x="275637" y="432016"/>
                  </a:cubicBezTo>
                  <a:cubicBezTo>
                    <a:pt x="276019" y="432016"/>
                    <a:pt x="276465" y="432016"/>
                    <a:pt x="276847" y="431952"/>
                  </a:cubicBezTo>
                  <a:cubicBezTo>
                    <a:pt x="276719" y="431570"/>
                    <a:pt x="276656" y="431124"/>
                    <a:pt x="276656" y="430678"/>
                  </a:cubicBezTo>
                  <a:cubicBezTo>
                    <a:pt x="276656" y="427941"/>
                    <a:pt x="278884" y="425648"/>
                    <a:pt x="281622" y="425648"/>
                  </a:cubicBezTo>
                  <a:cubicBezTo>
                    <a:pt x="284360" y="425648"/>
                    <a:pt x="286652" y="427877"/>
                    <a:pt x="286652" y="430678"/>
                  </a:cubicBezTo>
                  <a:cubicBezTo>
                    <a:pt x="286652" y="436664"/>
                    <a:pt x="279966" y="437237"/>
                    <a:pt x="275127" y="435836"/>
                  </a:cubicBezTo>
                  <a:cubicBezTo>
                    <a:pt x="261311" y="431825"/>
                    <a:pt x="248321" y="430042"/>
                    <a:pt x="235778" y="431825"/>
                  </a:cubicBezTo>
                  <a:cubicBezTo>
                    <a:pt x="219669" y="434053"/>
                    <a:pt x="193372" y="444941"/>
                    <a:pt x="165420" y="444050"/>
                  </a:cubicBezTo>
                  <a:cubicBezTo>
                    <a:pt x="159180" y="443859"/>
                    <a:pt x="152368" y="442840"/>
                    <a:pt x="145491" y="440930"/>
                  </a:cubicBezTo>
                  <a:cubicBezTo>
                    <a:pt x="146319" y="441821"/>
                    <a:pt x="146892" y="442521"/>
                    <a:pt x="147210" y="443031"/>
                  </a:cubicBezTo>
                  <a:cubicBezTo>
                    <a:pt x="149948" y="447297"/>
                    <a:pt x="150839" y="451754"/>
                    <a:pt x="148483" y="457293"/>
                  </a:cubicBezTo>
                  <a:cubicBezTo>
                    <a:pt x="148547" y="451054"/>
                    <a:pt x="143390" y="445960"/>
                    <a:pt x="139060" y="442776"/>
                  </a:cubicBezTo>
                  <a:cubicBezTo>
                    <a:pt x="137341" y="441503"/>
                    <a:pt x="136640" y="440293"/>
                    <a:pt x="136895" y="438701"/>
                  </a:cubicBezTo>
                  <a:lnTo>
                    <a:pt x="138169" y="431506"/>
                  </a:lnTo>
                  <a:cubicBezTo>
                    <a:pt x="138105" y="432016"/>
                    <a:pt x="138169" y="432589"/>
                    <a:pt x="138296" y="433034"/>
                  </a:cubicBezTo>
                  <a:cubicBezTo>
                    <a:pt x="138487" y="433544"/>
                    <a:pt x="138742" y="433989"/>
                    <a:pt x="139124" y="434371"/>
                  </a:cubicBezTo>
                  <a:lnTo>
                    <a:pt x="141798" y="436982"/>
                  </a:lnTo>
                  <a:cubicBezTo>
                    <a:pt x="142817" y="429660"/>
                    <a:pt x="141161" y="422910"/>
                    <a:pt x="136831" y="416671"/>
                  </a:cubicBezTo>
                  <a:cubicBezTo>
                    <a:pt x="138742" y="411640"/>
                    <a:pt x="138996" y="406101"/>
                    <a:pt x="137723" y="400944"/>
                  </a:cubicBezTo>
                  <a:cubicBezTo>
                    <a:pt x="137213" y="404891"/>
                    <a:pt x="135303" y="406547"/>
                    <a:pt x="133457" y="407693"/>
                  </a:cubicBezTo>
                  <a:cubicBezTo>
                    <a:pt x="130082" y="409794"/>
                    <a:pt x="129509" y="413423"/>
                    <a:pt x="131228" y="415779"/>
                  </a:cubicBezTo>
                  <a:cubicBezTo>
                    <a:pt x="128363" y="414315"/>
                    <a:pt x="124415" y="408966"/>
                    <a:pt x="126708" y="405910"/>
                  </a:cubicBezTo>
                  <a:cubicBezTo>
                    <a:pt x="129191" y="402535"/>
                    <a:pt x="135940" y="404127"/>
                    <a:pt x="136768" y="398397"/>
                  </a:cubicBezTo>
                  <a:cubicBezTo>
                    <a:pt x="132374" y="396996"/>
                    <a:pt x="127854" y="398015"/>
                    <a:pt x="126517" y="398397"/>
                  </a:cubicBezTo>
                  <a:cubicBezTo>
                    <a:pt x="123906" y="395404"/>
                    <a:pt x="120468" y="393940"/>
                    <a:pt x="116138" y="393940"/>
                  </a:cubicBezTo>
                  <a:cubicBezTo>
                    <a:pt x="112763" y="390820"/>
                    <a:pt x="108370" y="389610"/>
                    <a:pt x="103022" y="390119"/>
                  </a:cubicBezTo>
                  <a:cubicBezTo>
                    <a:pt x="97737" y="389610"/>
                    <a:pt x="93343" y="390883"/>
                    <a:pt x="89969" y="393940"/>
                  </a:cubicBezTo>
                  <a:cubicBezTo>
                    <a:pt x="85703" y="393940"/>
                    <a:pt x="82201" y="395404"/>
                    <a:pt x="79590" y="398397"/>
                  </a:cubicBezTo>
                  <a:cubicBezTo>
                    <a:pt x="78189" y="398015"/>
                    <a:pt x="73669" y="396996"/>
                    <a:pt x="69275" y="398397"/>
                  </a:cubicBezTo>
                  <a:cubicBezTo>
                    <a:pt x="70103" y="404191"/>
                    <a:pt x="76852" y="402535"/>
                    <a:pt x="79336" y="405910"/>
                  </a:cubicBezTo>
                  <a:cubicBezTo>
                    <a:pt x="81628" y="409030"/>
                    <a:pt x="77680" y="414378"/>
                    <a:pt x="74815" y="415779"/>
                  </a:cubicBezTo>
                  <a:cubicBezTo>
                    <a:pt x="76598" y="413360"/>
                    <a:pt x="76025" y="409794"/>
                    <a:pt x="72586" y="407693"/>
                  </a:cubicBezTo>
                  <a:cubicBezTo>
                    <a:pt x="70740" y="406547"/>
                    <a:pt x="68830" y="404828"/>
                    <a:pt x="68320" y="400944"/>
                  </a:cubicBezTo>
                  <a:cubicBezTo>
                    <a:pt x="67047" y="406165"/>
                    <a:pt x="67301" y="411704"/>
                    <a:pt x="69212" y="416671"/>
                  </a:cubicBezTo>
                  <a:cubicBezTo>
                    <a:pt x="64882" y="422974"/>
                    <a:pt x="63226" y="429723"/>
                    <a:pt x="64245" y="436982"/>
                  </a:cubicBezTo>
                  <a:lnTo>
                    <a:pt x="66919" y="434371"/>
                  </a:lnTo>
                  <a:cubicBezTo>
                    <a:pt x="67301" y="433989"/>
                    <a:pt x="67556" y="433544"/>
                    <a:pt x="67747" y="433034"/>
                  </a:cubicBezTo>
                  <a:cubicBezTo>
                    <a:pt x="67938" y="432525"/>
                    <a:pt x="67938" y="432016"/>
                    <a:pt x="67811" y="431506"/>
                  </a:cubicBezTo>
                  <a:lnTo>
                    <a:pt x="69084" y="438701"/>
                  </a:lnTo>
                  <a:cubicBezTo>
                    <a:pt x="69339" y="440293"/>
                    <a:pt x="68702" y="441503"/>
                    <a:pt x="66919" y="442776"/>
                  </a:cubicBezTo>
                  <a:cubicBezTo>
                    <a:pt x="62590" y="445896"/>
                    <a:pt x="57432" y="451054"/>
                    <a:pt x="57496" y="457293"/>
                  </a:cubicBezTo>
                  <a:cubicBezTo>
                    <a:pt x="55076" y="451754"/>
                    <a:pt x="56031" y="447106"/>
                    <a:pt x="58769" y="443031"/>
                  </a:cubicBezTo>
                  <a:cubicBezTo>
                    <a:pt x="50556" y="438637"/>
                    <a:pt x="44316" y="431315"/>
                    <a:pt x="43170" y="430042"/>
                  </a:cubicBezTo>
                  <a:cubicBezTo>
                    <a:pt x="40687" y="427176"/>
                    <a:pt x="41005" y="423483"/>
                    <a:pt x="43233" y="420236"/>
                  </a:cubicBezTo>
                  <a:cubicBezTo>
                    <a:pt x="47563" y="414060"/>
                    <a:pt x="48582" y="407438"/>
                    <a:pt x="43170" y="402917"/>
                  </a:cubicBezTo>
                  <a:cubicBezTo>
                    <a:pt x="43170" y="402599"/>
                    <a:pt x="43170" y="402281"/>
                    <a:pt x="43170" y="401899"/>
                  </a:cubicBezTo>
                  <a:cubicBezTo>
                    <a:pt x="43170" y="397760"/>
                    <a:pt x="40241" y="394385"/>
                    <a:pt x="36357" y="393621"/>
                  </a:cubicBezTo>
                  <a:cubicBezTo>
                    <a:pt x="37057" y="394704"/>
                    <a:pt x="37503" y="396104"/>
                    <a:pt x="37503" y="397505"/>
                  </a:cubicBezTo>
                  <a:cubicBezTo>
                    <a:pt x="37503" y="399161"/>
                    <a:pt x="36930" y="400689"/>
                    <a:pt x="36038" y="401899"/>
                  </a:cubicBezTo>
                  <a:cubicBezTo>
                    <a:pt x="36803" y="402917"/>
                    <a:pt x="37248" y="404127"/>
                    <a:pt x="37248" y="405528"/>
                  </a:cubicBezTo>
                  <a:cubicBezTo>
                    <a:pt x="37248" y="407374"/>
                    <a:pt x="36420" y="409030"/>
                    <a:pt x="35147" y="410112"/>
                  </a:cubicBezTo>
                  <a:cubicBezTo>
                    <a:pt x="35274" y="409476"/>
                    <a:pt x="35338" y="408775"/>
                    <a:pt x="35338" y="408138"/>
                  </a:cubicBezTo>
                  <a:cubicBezTo>
                    <a:pt x="35338" y="403936"/>
                    <a:pt x="32727" y="400370"/>
                    <a:pt x="29162" y="399352"/>
                  </a:cubicBezTo>
                  <a:cubicBezTo>
                    <a:pt x="28589" y="396295"/>
                    <a:pt x="25915" y="393940"/>
                    <a:pt x="22667" y="393940"/>
                  </a:cubicBezTo>
                  <a:cubicBezTo>
                    <a:pt x="20757" y="393940"/>
                    <a:pt x="19102" y="394704"/>
                    <a:pt x="17892" y="395977"/>
                  </a:cubicBezTo>
                  <a:cubicBezTo>
                    <a:pt x="20375" y="396168"/>
                    <a:pt x="22413" y="398142"/>
                    <a:pt x="22667" y="400625"/>
                  </a:cubicBezTo>
                  <a:cubicBezTo>
                    <a:pt x="21457" y="401517"/>
                    <a:pt x="20502" y="402726"/>
                    <a:pt x="19866" y="404191"/>
                  </a:cubicBezTo>
                  <a:lnTo>
                    <a:pt x="20057" y="404191"/>
                  </a:lnTo>
                  <a:cubicBezTo>
                    <a:pt x="24386" y="404191"/>
                    <a:pt x="27888" y="407693"/>
                    <a:pt x="27888" y="412022"/>
                  </a:cubicBezTo>
                  <a:cubicBezTo>
                    <a:pt x="27888" y="412468"/>
                    <a:pt x="27888" y="412978"/>
                    <a:pt x="27761" y="413487"/>
                  </a:cubicBezTo>
                  <a:cubicBezTo>
                    <a:pt x="27443" y="411704"/>
                    <a:pt x="26615" y="410049"/>
                    <a:pt x="25341" y="408775"/>
                  </a:cubicBezTo>
                  <a:cubicBezTo>
                    <a:pt x="22922" y="406419"/>
                    <a:pt x="19356" y="405910"/>
                    <a:pt x="16109" y="407120"/>
                  </a:cubicBezTo>
                  <a:cubicBezTo>
                    <a:pt x="14899" y="405592"/>
                    <a:pt x="12989" y="404636"/>
                    <a:pt x="10952" y="404636"/>
                  </a:cubicBezTo>
                  <a:cubicBezTo>
                    <a:pt x="8596" y="404636"/>
                    <a:pt x="6495" y="405846"/>
                    <a:pt x="5348" y="407756"/>
                  </a:cubicBezTo>
                  <a:cubicBezTo>
                    <a:pt x="7768" y="407820"/>
                    <a:pt x="9869" y="409030"/>
                    <a:pt x="11143" y="410876"/>
                  </a:cubicBezTo>
                  <a:cubicBezTo>
                    <a:pt x="7768" y="415206"/>
                    <a:pt x="7704" y="421255"/>
                    <a:pt x="11143" y="424630"/>
                  </a:cubicBezTo>
                  <a:cubicBezTo>
                    <a:pt x="13498" y="426922"/>
                    <a:pt x="16873" y="427495"/>
                    <a:pt x="20057" y="426412"/>
                  </a:cubicBezTo>
                  <a:cubicBezTo>
                    <a:pt x="20248" y="426349"/>
                    <a:pt x="20502" y="426285"/>
                    <a:pt x="20693" y="426285"/>
                  </a:cubicBezTo>
                  <a:cubicBezTo>
                    <a:pt x="21840" y="426285"/>
                    <a:pt x="22795" y="427240"/>
                    <a:pt x="22795" y="428386"/>
                  </a:cubicBezTo>
                  <a:cubicBezTo>
                    <a:pt x="22795" y="429532"/>
                    <a:pt x="21840" y="430487"/>
                    <a:pt x="20693" y="430487"/>
                  </a:cubicBezTo>
                  <a:cubicBezTo>
                    <a:pt x="20184" y="430487"/>
                    <a:pt x="19738" y="430296"/>
                    <a:pt x="19356" y="430042"/>
                  </a:cubicBezTo>
                  <a:cubicBezTo>
                    <a:pt x="18592" y="429405"/>
                    <a:pt x="17510" y="428959"/>
                    <a:pt x="16427" y="428959"/>
                  </a:cubicBezTo>
                  <a:cubicBezTo>
                    <a:pt x="13881" y="428959"/>
                    <a:pt x="11843" y="430997"/>
                    <a:pt x="11843" y="433544"/>
                  </a:cubicBezTo>
                  <a:cubicBezTo>
                    <a:pt x="11843" y="433735"/>
                    <a:pt x="11843" y="433926"/>
                    <a:pt x="11843" y="434117"/>
                  </a:cubicBezTo>
                  <a:cubicBezTo>
                    <a:pt x="11397" y="434244"/>
                    <a:pt x="10952" y="434308"/>
                    <a:pt x="10506" y="434308"/>
                  </a:cubicBezTo>
                  <a:cubicBezTo>
                    <a:pt x="9296" y="434308"/>
                    <a:pt x="8150" y="433798"/>
                    <a:pt x="7322" y="433034"/>
                  </a:cubicBezTo>
                  <a:cubicBezTo>
                    <a:pt x="7195" y="433544"/>
                    <a:pt x="7131" y="434053"/>
                    <a:pt x="7131" y="434626"/>
                  </a:cubicBezTo>
                  <a:cubicBezTo>
                    <a:pt x="7131" y="437873"/>
                    <a:pt x="9615" y="440484"/>
                    <a:pt x="12798" y="440739"/>
                  </a:cubicBezTo>
                  <a:cubicBezTo>
                    <a:pt x="14199" y="444304"/>
                    <a:pt x="17701" y="446788"/>
                    <a:pt x="21712" y="446788"/>
                  </a:cubicBezTo>
                  <a:cubicBezTo>
                    <a:pt x="23813" y="446788"/>
                    <a:pt x="25724" y="446151"/>
                    <a:pt x="27252" y="445005"/>
                  </a:cubicBezTo>
                  <a:cubicBezTo>
                    <a:pt x="27952" y="444495"/>
                    <a:pt x="28780" y="444241"/>
                    <a:pt x="29671" y="444241"/>
                  </a:cubicBezTo>
                  <a:cubicBezTo>
                    <a:pt x="32027" y="444241"/>
                    <a:pt x="33874" y="446151"/>
                    <a:pt x="33874" y="448443"/>
                  </a:cubicBezTo>
                  <a:cubicBezTo>
                    <a:pt x="33874" y="450480"/>
                    <a:pt x="32473" y="452136"/>
                    <a:pt x="30563" y="452582"/>
                  </a:cubicBezTo>
                  <a:lnTo>
                    <a:pt x="27252" y="453282"/>
                  </a:lnTo>
                  <a:cubicBezTo>
                    <a:pt x="26742" y="453409"/>
                    <a:pt x="26169" y="453346"/>
                    <a:pt x="25660" y="453218"/>
                  </a:cubicBezTo>
                  <a:cubicBezTo>
                    <a:pt x="25150" y="453091"/>
                    <a:pt x="24705" y="452836"/>
                    <a:pt x="24323" y="452454"/>
                  </a:cubicBezTo>
                  <a:lnTo>
                    <a:pt x="31836" y="459586"/>
                  </a:lnTo>
                  <a:cubicBezTo>
                    <a:pt x="32218" y="459968"/>
                    <a:pt x="32727" y="460222"/>
                    <a:pt x="33173" y="460350"/>
                  </a:cubicBezTo>
                  <a:cubicBezTo>
                    <a:pt x="33683" y="460477"/>
                    <a:pt x="34192" y="460477"/>
                    <a:pt x="34765" y="460350"/>
                  </a:cubicBezTo>
                  <a:lnTo>
                    <a:pt x="40941" y="458949"/>
                  </a:lnTo>
                  <a:cubicBezTo>
                    <a:pt x="41451" y="458822"/>
                    <a:pt x="42024" y="458885"/>
                    <a:pt x="42533" y="458949"/>
                  </a:cubicBezTo>
                  <a:cubicBezTo>
                    <a:pt x="43042" y="459076"/>
                    <a:pt x="43488" y="459331"/>
                    <a:pt x="43870" y="459713"/>
                  </a:cubicBezTo>
                  <a:lnTo>
                    <a:pt x="49028" y="464616"/>
                  </a:lnTo>
                  <a:cubicBezTo>
                    <a:pt x="48646" y="464234"/>
                    <a:pt x="48136" y="463979"/>
                    <a:pt x="47627" y="463852"/>
                  </a:cubicBezTo>
                  <a:cubicBezTo>
                    <a:pt x="47117" y="463724"/>
                    <a:pt x="46608" y="463724"/>
                    <a:pt x="46099" y="463852"/>
                  </a:cubicBezTo>
                  <a:lnTo>
                    <a:pt x="39922" y="465189"/>
                  </a:lnTo>
                  <a:cubicBezTo>
                    <a:pt x="39413" y="465316"/>
                    <a:pt x="38840" y="465316"/>
                    <a:pt x="38331" y="465189"/>
                  </a:cubicBezTo>
                  <a:cubicBezTo>
                    <a:pt x="37821" y="465061"/>
                    <a:pt x="37376" y="464807"/>
                    <a:pt x="36994" y="464425"/>
                  </a:cubicBezTo>
                  <a:lnTo>
                    <a:pt x="43870" y="470919"/>
                  </a:lnTo>
                  <a:cubicBezTo>
                    <a:pt x="44252" y="471301"/>
                    <a:pt x="44762" y="471556"/>
                    <a:pt x="45207" y="471683"/>
                  </a:cubicBezTo>
                  <a:cubicBezTo>
                    <a:pt x="45717" y="471811"/>
                    <a:pt x="46226" y="471874"/>
                    <a:pt x="46799" y="471683"/>
                  </a:cubicBezTo>
                  <a:lnTo>
                    <a:pt x="52975" y="470346"/>
                  </a:lnTo>
                  <a:cubicBezTo>
                    <a:pt x="53548" y="470219"/>
                    <a:pt x="54058" y="470282"/>
                    <a:pt x="54567" y="470346"/>
                  </a:cubicBezTo>
                  <a:cubicBezTo>
                    <a:pt x="55076" y="470473"/>
                    <a:pt x="55522" y="470728"/>
                    <a:pt x="55904" y="471110"/>
                  </a:cubicBezTo>
                  <a:lnTo>
                    <a:pt x="61062" y="476013"/>
                  </a:lnTo>
                  <a:cubicBezTo>
                    <a:pt x="60680" y="475631"/>
                    <a:pt x="60170" y="475376"/>
                    <a:pt x="59724" y="475249"/>
                  </a:cubicBezTo>
                  <a:cubicBezTo>
                    <a:pt x="59215" y="475122"/>
                    <a:pt x="58706" y="475058"/>
                    <a:pt x="58133" y="475249"/>
                  </a:cubicBezTo>
                  <a:lnTo>
                    <a:pt x="52020" y="476650"/>
                  </a:lnTo>
                  <a:cubicBezTo>
                    <a:pt x="51447" y="476777"/>
                    <a:pt x="50938" y="476713"/>
                    <a:pt x="50428" y="476650"/>
                  </a:cubicBezTo>
                  <a:cubicBezTo>
                    <a:pt x="49919" y="476522"/>
                    <a:pt x="49473" y="476268"/>
                    <a:pt x="49091" y="475886"/>
                  </a:cubicBezTo>
                  <a:lnTo>
                    <a:pt x="55968" y="482380"/>
                  </a:lnTo>
                  <a:cubicBezTo>
                    <a:pt x="56350" y="482762"/>
                    <a:pt x="56859" y="483017"/>
                    <a:pt x="57305" y="483144"/>
                  </a:cubicBezTo>
                  <a:cubicBezTo>
                    <a:pt x="57814" y="483272"/>
                    <a:pt x="58324" y="483335"/>
                    <a:pt x="58897" y="483144"/>
                  </a:cubicBezTo>
                  <a:lnTo>
                    <a:pt x="66346" y="481489"/>
                  </a:lnTo>
                  <a:cubicBezTo>
                    <a:pt x="59151" y="485564"/>
                    <a:pt x="51447" y="490212"/>
                    <a:pt x="43297" y="495369"/>
                  </a:cubicBezTo>
                  <a:cubicBezTo>
                    <a:pt x="38458" y="498426"/>
                    <a:pt x="33237" y="498999"/>
                    <a:pt x="27124" y="496643"/>
                  </a:cubicBezTo>
                  <a:cubicBezTo>
                    <a:pt x="23877" y="495369"/>
                    <a:pt x="20311" y="495178"/>
                    <a:pt x="18083" y="495560"/>
                  </a:cubicBezTo>
                  <a:cubicBezTo>
                    <a:pt x="15154" y="496070"/>
                    <a:pt x="12734" y="497789"/>
                    <a:pt x="11270" y="500272"/>
                  </a:cubicBezTo>
                  <a:cubicBezTo>
                    <a:pt x="12416" y="499826"/>
                    <a:pt x="13626" y="499572"/>
                    <a:pt x="14899" y="499572"/>
                  </a:cubicBezTo>
                  <a:cubicBezTo>
                    <a:pt x="17574" y="499572"/>
                    <a:pt x="20057" y="500654"/>
                    <a:pt x="21840" y="502437"/>
                  </a:cubicBezTo>
                  <a:cubicBezTo>
                    <a:pt x="19038" y="501227"/>
                    <a:pt x="15536" y="501164"/>
                    <a:pt x="12098" y="502437"/>
                  </a:cubicBezTo>
                  <a:cubicBezTo>
                    <a:pt x="5985" y="504665"/>
                    <a:pt x="2483" y="510396"/>
                    <a:pt x="3884" y="515490"/>
                  </a:cubicBezTo>
                  <a:cubicBezTo>
                    <a:pt x="1592" y="516381"/>
                    <a:pt x="0" y="518546"/>
                    <a:pt x="0" y="521157"/>
                  </a:cubicBezTo>
                  <a:cubicBezTo>
                    <a:pt x="0" y="522812"/>
                    <a:pt x="700" y="524340"/>
                    <a:pt x="1846" y="525486"/>
                  </a:cubicBezTo>
                  <a:cubicBezTo>
                    <a:pt x="2420" y="522812"/>
                    <a:pt x="4775" y="520775"/>
                    <a:pt x="7641" y="520647"/>
                  </a:cubicBezTo>
                  <a:cubicBezTo>
                    <a:pt x="8850" y="521411"/>
                    <a:pt x="10188" y="521984"/>
                    <a:pt x="11716" y="522303"/>
                  </a:cubicBezTo>
                  <a:cubicBezTo>
                    <a:pt x="12161" y="521539"/>
                    <a:pt x="12734" y="520838"/>
                    <a:pt x="13371" y="520265"/>
                  </a:cubicBezTo>
                  <a:cubicBezTo>
                    <a:pt x="13307" y="519756"/>
                    <a:pt x="13244" y="519246"/>
                    <a:pt x="13244" y="518801"/>
                  </a:cubicBezTo>
                  <a:cubicBezTo>
                    <a:pt x="13244" y="513261"/>
                    <a:pt x="17765" y="508741"/>
                    <a:pt x="23304" y="508741"/>
                  </a:cubicBezTo>
                  <a:cubicBezTo>
                    <a:pt x="23750" y="508741"/>
                    <a:pt x="24195" y="508741"/>
                    <a:pt x="24641" y="508804"/>
                  </a:cubicBezTo>
                  <a:cubicBezTo>
                    <a:pt x="20248" y="509887"/>
                    <a:pt x="16937" y="513834"/>
                    <a:pt x="16937" y="518546"/>
                  </a:cubicBezTo>
                  <a:cubicBezTo>
                    <a:pt x="16937" y="519183"/>
                    <a:pt x="16937" y="519756"/>
                    <a:pt x="17064" y="520329"/>
                  </a:cubicBezTo>
                  <a:cubicBezTo>
                    <a:pt x="14708" y="521220"/>
                    <a:pt x="12989" y="523512"/>
                    <a:pt x="12989" y="526250"/>
                  </a:cubicBezTo>
                  <a:cubicBezTo>
                    <a:pt x="12989" y="527778"/>
                    <a:pt x="13562" y="529179"/>
                    <a:pt x="14454" y="530325"/>
                  </a:cubicBezTo>
                  <a:cubicBezTo>
                    <a:pt x="16173" y="527014"/>
                    <a:pt x="19484" y="524659"/>
                    <a:pt x="23368" y="524277"/>
                  </a:cubicBezTo>
                  <a:cubicBezTo>
                    <a:pt x="24832" y="524722"/>
                    <a:pt x="26360" y="524913"/>
                    <a:pt x="28016" y="524913"/>
                  </a:cubicBezTo>
                  <a:cubicBezTo>
                    <a:pt x="29034" y="524913"/>
                    <a:pt x="29990" y="524850"/>
                    <a:pt x="30945" y="524659"/>
                  </a:cubicBezTo>
                  <a:cubicBezTo>
                    <a:pt x="30053" y="523385"/>
                    <a:pt x="29608" y="521857"/>
                    <a:pt x="29608" y="520202"/>
                  </a:cubicBezTo>
                  <a:cubicBezTo>
                    <a:pt x="29608" y="515872"/>
                    <a:pt x="33110" y="512370"/>
                    <a:pt x="37439" y="512370"/>
                  </a:cubicBezTo>
                  <a:cubicBezTo>
                    <a:pt x="37821" y="512370"/>
                    <a:pt x="38140" y="512370"/>
                    <a:pt x="38522" y="512497"/>
                  </a:cubicBezTo>
                  <a:cubicBezTo>
                    <a:pt x="34383" y="514216"/>
                    <a:pt x="31836" y="517846"/>
                    <a:pt x="32727" y="521093"/>
                  </a:cubicBezTo>
                  <a:cubicBezTo>
                    <a:pt x="33364" y="523385"/>
                    <a:pt x="35529" y="525041"/>
                    <a:pt x="38331" y="525550"/>
                  </a:cubicBezTo>
                  <a:cubicBezTo>
                    <a:pt x="38331" y="527333"/>
                    <a:pt x="37821" y="528925"/>
                    <a:pt x="36994" y="530325"/>
                  </a:cubicBezTo>
                  <a:cubicBezTo>
                    <a:pt x="40623" y="530071"/>
                    <a:pt x="43743" y="527906"/>
                    <a:pt x="45271" y="524786"/>
                  </a:cubicBezTo>
                  <a:cubicBezTo>
                    <a:pt x="49537" y="523067"/>
                    <a:pt x="52147" y="519437"/>
                    <a:pt x="51320" y="516126"/>
                  </a:cubicBezTo>
                  <a:cubicBezTo>
                    <a:pt x="51001" y="514917"/>
                    <a:pt x="50237" y="513898"/>
                    <a:pt x="49282" y="513134"/>
                  </a:cubicBezTo>
                  <a:cubicBezTo>
                    <a:pt x="49282" y="513007"/>
                    <a:pt x="49282" y="512943"/>
                    <a:pt x="49282" y="512816"/>
                  </a:cubicBezTo>
                  <a:cubicBezTo>
                    <a:pt x="49282" y="510523"/>
                    <a:pt x="51129" y="508677"/>
                    <a:pt x="53421" y="508677"/>
                  </a:cubicBezTo>
                  <a:cubicBezTo>
                    <a:pt x="55713" y="508677"/>
                    <a:pt x="57560" y="510523"/>
                    <a:pt x="57560" y="512816"/>
                  </a:cubicBezTo>
                  <a:cubicBezTo>
                    <a:pt x="57560" y="513898"/>
                    <a:pt x="57178" y="514917"/>
                    <a:pt x="56477" y="515617"/>
                  </a:cubicBezTo>
                  <a:lnTo>
                    <a:pt x="65137" y="515617"/>
                  </a:lnTo>
                  <a:cubicBezTo>
                    <a:pt x="65646" y="515617"/>
                    <a:pt x="66219" y="515490"/>
                    <a:pt x="66665" y="515235"/>
                  </a:cubicBezTo>
                  <a:cubicBezTo>
                    <a:pt x="67110" y="514980"/>
                    <a:pt x="67556" y="514662"/>
                    <a:pt x="67811" y="514153"/>
                  </a:cubicBezTo>
                  <a:lnTo>
                    <a:pt x="73350" y="505875"/>
                  </a:lnTo>
                  <a:cubicBezTo>
                    <a:pt x="73350" y="505875"/>
                    <a:pt x="73860" y="505302"/>
                    <a:pt x="74114" y="505175"/>
                  </a:cubicBezTo>
                  <a:cubicBezTo>
                    <a:pt x="74433" y="504984"/>
                    <a:pt x="74751" y="504920"/>
                    <a:pt x="75133" y="504920"/>
                  </a:cubicBezTo>
                  <a:lnTo>
                    <a:pt x="81946" y="504920"/>
                  </a:lnTo>
                  <a:cubicBezTo>
                    <a:pt x="81564" y="504920"/>
                    <a:pt x="81246" y="504984"/>
                    <a:pt x="80927" y="505175"/>
                  </a:cubicBezTo>
                  <a:cubicBezTo>
                    <a:pt x="80609" y="505302"/>
                    <a:pt x="80354" y="505557"/>
                    <a:pt x="80163" y="505875"/>
                  </a:cubicBezTo>
                  <a:lnTo>
                    <a:pt x="74560" y="514153"/>
                  </a:lnTo>
                  <a:cubicBezTo>
                    <a:pt x="74242" y="514598"/>
                    <a:pt x="73860" y="514980"/>
                    <a:pt x="73414" y="515235"/>
                  </a:cubicBezTo>
                  <a:cubicBezTo>
                    <a:pt x="72968" y="515490"/>
                    <a:pt x="72459" y="515617"/>
                    <a:pt x="71886" y="515617"/>
                  </a:cubicBezTo>
                  <a:lnTo>
                    <a:pt x="82264" y="515617"/>
                  </a:lnTo>
                  <a:cubicBezTo>
                    <a:pt x="82838" y="515617"/>
                    <a:pt x="83347" y="515490"/>
                    <a:pt x="83793" y="515235"/>
                  </a:cubicBezTo>
                  <a:cubicBezTo>
                    <a:pt x="84238" y="514980"/>
                    <a:pt x="84684" y="514662"/>
                    <a:pt x="84939" y="514153"/>
                  </a:cubicBezTo>
                  <a:lnTo>
                    <a:pt x="91179" y="504920"/>
                  </a:lnTo>
                  <a:cubicBezTo>
                    <a:pt x="86849" y="502564"/>
                    <a:pt x="85130" y="498426"/>
                    <a:pt x="85130" y="492759"/>
                  </a:cubicBezTo>
                  <a:cubicBezTo>
                    <a:pt x="85130" y="489257"/>
                    <a:pt x="87104" y="485245"/>
                    <a:pt x="87422" y="482635"/>
                  </a:cubicBezTo>
                  <a:lnTo>
                    <a:pt x="87549" y="481616"/>
                  </a:lnTo>
                  <a:cubicBezTo>
                    <a:pt x="87549" y="481043"/>
                    <a:pt x="87549" y="480534"/>
                    <a:pt x="87358" y="480024"/>
                  </a:cubicBezTo>
                  <a:cubicBezTo>
                    <a:pt x="87231" y="479642"/>
                    <a:pt x="86913" y="479069"/>
                    <a:pt x="86594" y="478687"/>
                  </a:cubicBezTo>
                  <a:lnTo>
                    <a:pt x="91943" y="484163"/>
                  </a:lnTo>
                  <a:cubicBezTo>
                    <a:pt x="92388" y="484545"/>
                    <a:pt x="92643" y="484991"/>
                    <a:pt x="92834" y="485436"/>
                  </a:cubicBezTo>
                  <a:cubicBezTo>
                    <a:pt x="93025" y="485946"/>
                    <a:pt x="93089" y="486455"/>
                    <a:pt x="93025" y="486965"/>
                  </a:cubicBezTo>
                  <a:lnTo>
                    <a:pt x="92834" y="488238"/>
                  </a:lnTo>
                  <a:cubicBezTo>
                    <a:pt x="92579" y="490403"/>
                    <a:pt x="89841" y="495051"/>
                    <a:pt x="94935" y="499381"/>
                  </a:cubicBezTo>
                  <a:cubicBezTo>
                    <a:pt x="95190" y="499635"/>
                    <a:pt x="95827" y="500017"/>
                    <a:pt x="96400" y="500463"/>
                  </a:cubicBezTo>
                  <a:lnTo>
                    <a:pt x="100029" y="502755"/>
                  </a:lnTo>
                  <a:lnTo>
                    <a:pt x="100029" y="489448"/>
                  </a:lnTo>
                  <a:lnTo>
                    <a:pt x="105059" y="489448"/>
                  </a:lnTo>
                  <a:lnTo>
                    <a:pt x="105059" y="504220"/>
                  </a:lnTo>
                  <a:cubicBezTo>
                    <a:pt x="105059" y="504793"/>
                    <a:pt x="105250" y="505302"/>
                    <a:pt x="105505" y="505748"/>
                  </a:cubicBezTo>
                  <a:cubicBezTo>
                    <a:pt x="105759" y="506194"/>
                    <a:pt x="106141" y="506576"/>
                    <a:pt x="106587" y="506894"/>
                  </a:cubicBezTo>
                  <a:lnTo>
                    <a:pt x="111490" y="510014"/>
                  </a:lnTo>
                  <a:cubicBezTo>
                    <a:pt x="111999" y="510332"/>
                    <a:pt x="112509" y="510460"/>
                    <a:pt x="113018" y="510523"/>
                  </a:cubicBezTo>
                  <a:cubicBezTo>
                    <a:pt x="113527" y="510523"/>
                    <a:pt x="114037" y="510523"/>
                    <a:pt x="114546" y="510269"/>
                  </a:cubicBezTo>
                  <a:lnTo>
                    <a:pt x="123651" y="506321"/>
                  </a:lnTo>
                  <a:cubicBezTo>
                    <a:pt x="123142" y="506512"/>
                    <a:pt x="122633" y="506639"/>
                    <a:pt x="122123" y="506576"/>
                  </a:cubicBezTo>
                  <a:cubicBezTo>
                    <a:pt x="121614" y="506576"/>
                    <a:pt x="121104" y="506385"/>
                    <a:pt x="120659" y="506066"/>
                  </a:cubicBezTo>
                  <a:lnTo>
                    <a:pt x="110217" y="499444"/>
                  </a:lnTo>
                  <a:cubicBezTo>
                    <a:pt x="115310" y="495178"/>
                    <a:pt x="112572" y="490467"/>
                    <a:pt x="112318" y="488302"/>
                  </a:cubicBezTo>
                  <a:lnTo>
                    <a:pt x="112190" y="487028"/>
                  </a:lnTo>
                  <a:cubicBezTo>
                    <a:pt x="112190" y="486519"/>
                    <a:pt x="112190" y="485946"/>
                    <a:pt x="112381" y="485500"/>
                  </a:cubicBezTo>
                  <a:cubicBezTo>
                    <a:pt x="112572" y="485054"/>
                    <a:pt x="112891" y="484609"/>
                    <a:pt x="113273" y="484227"/>
                  </a:cubicBezTo>
                  <a:lnTo>
                    <a:pt x="118621" y="478751"/>
                  </a:lnTo>
                  <a:cubicBezTo>
                    <a:pt x="118303" y="479133"/>
                    <a:pt x="117985" y="479706"/>
                    <a:pt x="117857" y="480088"/>
                  </a:cubicBezTo>
                  <a:cubicBezTo>
                    <a:pt x="117666" y="480597"/>
                    <a:pt x="117603" y="481107"/>
                    <a:pt x="117666" y="481680"/>
                  </a:cubicBezTo>
                  <a:lnTo>
                    <a:pt x="117794" y="482699"/>
                  </a:lnTo>
                  <a:cubicBezTo>
                    <a:pt x="118239" y="486392"/>
                    <a:pt x="121996" y="493077"/>
                    <a:pt x="118876" y="496834"/>
                  </a:cubicBezTo>
                  <a:lnTo>
                    <a:pt x="128427" y="502883"/>
                  </a:lnTo>
                  <a:cubicBezTo>
                    <a:pt x="128872" y="503201"/>
                    <a:pt x="129382" y="503328"/>
                    <a:pt x="129891" y="503328"/>
                  </a:cubicBezTo>
                  <a:cubicBezTo>
                    <a:pt x="130401" y="503328"/>
                    <a:pt x="130910" y="503328"/>
                    <a:pt x="131419" y="503074"/>
                  </a:cubicBezTo>
                  <a:lnTo>
                    <a:pt x="140906" y="498935"/>
                  </a:lnTo>
                  <a:cubicBezTo>
                    <a:pt x="140397" y="499126"/>
                    <a:pt x="139888" y="499253"/>
                    <a:pt x="139378" y="499190"/>
                  </a:cubicBezTo>
                  <a:cubicBezTo>
                    <a:pt x="138869" y="499190"/>
                    <a:pt x="138360" y="498999"/>
                    <a:pt x="137850" y="498680"/>
                  </a:cubicBezTo>
                  <a:lnTo>
                    <a:pt x="127535" y="492122"/>
                  </a:lnTo>
                  <a:cubicBezTo>
                    <a:pt x="129764" y="487538"/>
                    <a:pt x="127917" y="480215"/>
                    <a:pt x="125689" y="475949"/>
                  </a:cubicBezTo>
                  <a:lnTo>
                    <a:pt x="125370" y="475313"/>
                  </a:lnTo>
                  <a:cubicBezTo>
                    <a:pt x="125116" y="474803"/>
                    <a:pt x="124988" y="474294"/>
                    <a:pt x="125052" y="473784"/>
                  </a:cubicBezTo>
                  <a:cubicBezTo>
                    <a:pt x="125052" y="473275"/>
                    <a:pt x="125179" y="472766"/>
                    <a:pt x="125434" y="472256"/>
                  </a:cubicBezTo>
                  <a:lnTo>
                    <a:pt x="129000" y="465889"/>
                  </a:lnTo>
                  <a:cubicBezTo>
                    <a:pt x="128745" y="466335"/>
                    <a:pt x="128618" y="466908"/>
                    <a:pt x="128618" y="467417"/>
                  </a:cubicBezTo>
                  <a:cubicBezTo>
                    <a:pt x="128618" y="467927"/>
                    <a:pt x="128681" y="468500"/>
                    <a:pt x="128936" y="468945"/>
                  </a:cubicBezTo>
                  <a:lnTo>
                    <a:pt x="130210" y="471492"/>
                  </a:lnTo>
                  <a:cubicBezTo>
                    <a:pt x="130910" y="472766"/>
                    <a:pt x="131292" y="473466"/>
                    <a:pt x="131865" y="474931"/>
                  </a:cubicBezTo>
                  <a:cubicBezTo>
                    <a:pt x="137659" y="469709"/>
                    <a:pt x="138933" y="464679"/>
                    <a:pt x="135240" y="460350"/>
                  </a:cubicBezTo>
                  <a:lnTo>
                    <a:pt x="134157" y="459076"/>
                  </a:lnTo>
                  <a:cubicBezTo>
                    <a:pt x="133775" y="458694"/>
                    <a:pt x="133584" y="458185"/>
                    <a:pt x="133457" y="457675"/>
                  </a:cubicBezTo>
                  <a:cubicBezTo>
                    <a:pt x="133329" y="457166"/>
                    <a:pt x="133329" y="456657"/>
                    <a:pt x="133457" y="456084"/>
                  </a:cubicBezTo>
                  <a:lnTo>
                    <a:pt x="135367" y="449016"/>
                  </a:lnTo>
                  <a:cubicBezTo>
                    <a:pt x="135240" y="449525"/>
                    <a:pt x="135240" y="450098"/>
                    <a:pt x="135367" y="450544"/>
                  </a:cubicBezTo>
                  <a:cubicBezTo>
                    <a:pt x="135494" y="451054"/>
                    <a:pt x="135749" y="451563"/>
                    <a:pt x="136067" y="451945"/>
                  </a:cubicBezTo>
                  <a:lnTo>
                    <a:pt x="139697" y="456147"/>
                  </a:lnTo>
                  <a:cubicBezTo>
                    <a:pt x="146764" y="464106"/>
                    <a:pt x="142498" y="474421"/>
                    <a:pt x="134094" y="482253"/>
                  </a:cubicBezTo>
                  <a:cubicBezTo>
                    <a:pt x="134539" y="483781"/>
                    <a:pt x="134985" y="486583"/>
                    <a:pt x="134603" y="488111"/>
                  </a:cubicBezTo>
                  <a:lnTo>
                    <a:pt x="145809" y="495242"/>
                  </a:lnTo>
                  <a:cubicBezTo>
                    <a:pt x="146255" y="495497"/>
                    <a:pt x="146764" y="495688"/>
                    <a:pt x="147337" y="495751"/>
                  </a:cubicBezTo>
                  <a:cubicBezTo>
                    <a:pt x="147847" y="495751"/>
                    <a:pt x="148356" y="495751"/>
                    <a:pt x="148866" y="495497"/>
                  </a:cubicBezTo>
                  <a:lnTo>
                    <a:pt x="156952" y="491995"/>
                  </a:lnTo>
                  <a:cubicBezTo>
                    <a:pt x="156506" y="492186"/>
                    <a:pt x="155997" y="492313"/>
                    <a:pt x="155424" y="492313"/>
                  </a:cubicBezTo>
                  <a:cubicBezTo>
                    <a:pt x="153323" y="492313"/>
                    <a:pt x="151667" y="490658"/>
                    <a:pt x="151667" y="488556"/>
                  </a:cubicBezTo>
                  <a:cubicBezTo>
                    <a:pt x="151667" y="486901"/>
                    <a:pt x="152750" y="485436"/>
                    <a:pt x="154278" y="484991"/>
                  </a:cubicBezTo>
                  <a:cubicBezTo>
                    <a:pt x="185159" y="475631"/>
                    <a:pt x="213556" y="451372"/>
                    <a:pt x="232212" y="451436"/>
                  </a:cubicBezTo>
                  <a:cubicBezTo>
                    <a:pt x="241254" y="451436"/>
                    <a:pt x="248640" y="456975"/>
                    <a:pt x="248640" y="463788"/>
                  </a:cubicBezTo>
                  <a:cubicBezTo>
                    <a:pt x="248640" y="464870"/>
                    <a:pt x="248449" y="465953"/>
                    <a:pt x="248067" y="466972"/>
                  </a:cubicBezTo>
                  <a:cubicBezTo>
                    <a:pt x="244055" y="478114"/>
                    <a:pt x="249913" y="488811"/>
                    <a:pt x="265195" y="492886"/>
                  </a:cubicBezTo>
                  <a:cubicBezTo>
                    <a:pt x="267614" y="493587"/>
                    <a:pt x="269461" y="495815"/>
                    <a:pt x="269461" y="498426"/>
                  </a:cubicBezTo>
                  <a:cubicBezTo>
                    <a:pt x="269461" y="498935"/>
                    <a:pt x="269397" y="499444"/>
                    <a:pt x="269270" y="499890"/>
                  </a:cubicBezTo>
                  <a:cubicBezTo>
                    <a:pt x="269588" y="499890"/>
                    <a:pt x="269970" y="499890"/>
                    <a:pt x="270352" y="499890"/>
                  </a:cubicBezTo>
                  <a:cubicBezTo>
                    <a:pt x="274554" y="499890"/>
                    <a:pt x="278311" y="497789"/>
                    <a:pt x="280540" y="494605"/>
                  </a:cubicBezTo>
                  <a:cubicBezTo>
                    <a:pt x="283150" y="494605"/>
                    <a:pt x="286015" y="494414"/>
                    <a:pt x="288944" y="494096"/>
                  </a:cubicBezTo>
                  <a:cubicBezTo>
                    <a:pt x="289326" y="494796"/>
                    <a:pt x="289581" y="495624"/>
                    <a:pt x="289772" y="496515"/>
                  </a:cubicBezTo>
                  <a:cubicBezTo>
                    <a:pt x="290409" y="499699"/>
                    <a:pt x="289263" y="502628"/>
                    <a:pt x="287289" y="503265"/>
                  </a:cubicBezTo>
                  <a:cubicBezTo>
                    <a:pt x="283787" y="504411"/>
                    <a:pt x="279457" y="503010"/>
                    <a:pt x="276146" y="503074"/>
                  </a:cubicBezTo>
                  <a:cubicBezTo>
                    <a:pt x="269843" y="503074"/>
                    <a:pt x="264749" y="508231"/>
                    <a:pt x="264749" y="514535"/>
                  </a:cubicBezTo>
                  <a:cubicBezTo>
                    <a:pt x="264749" y="515044"/>
                    <a:pt x="264749" y="515490"/>
                    <a:pt x="264813" y="515999"/>
                  </a:cubicBezTo>
                  <a:cubicBezTo>
                    <a:pt x="262839" y="517209"/>
                    <a:pt x="261502" y="519437"/>
                    <a:pt x="261502" y="521921"/>
                  </a:cubicBezTo>
                  <a:cubicBezTo>
                    <a:pt x="261502" y="523130"/>
                    <a:pt x="261820" y="524340"/>
                    <a:pt x="262393" y="525359"/>
                  </a:cubicBezTo>
                  <a:cubicBezTo>
                    <a:pt x="264303" y="523067"/>
                    <a:pt x="266850" y="521348"/>
                    <a:pt x="269715" y="520329"/>
                  </a:cubicBezTo>
                  <a:cubicBezTo>
                    <a:pt x="269970" y="514789"/>
                    <a:pt x="274491" y="510396"/>
                    <a:pt x="280094" y="510396"/>
                  </a:cubicBezTo>
                  <a:cubicBezTo>
                    <a:pt x="280922" y="510396"/>
                    <a:pt x="281813" y="510523"/>
                    <a:pt x="282577" y="510714"/>
                  </a:cubicBezTo>
                  <a:cubicBezTo>
                    <a:pt x="276910" y="511415"/>
                    <a:pt x="272517" y="516254"/>
                    <a:pt x="272517" y="522112"/>
                  </a:cubicBezTo>
                  <a:cubicBezTo>
                    <a:pt x="272517" y="522557"/>
                    <a:pt x="272517" y="522939"/>
                    <a:pt x="272581" y="523385"/>
                  </a:cubicBezTo>
                  <a:cubicBezTo>
                    <a:pt x="271880" y="524213"/>
                    <a:pt x="271434" y="525295"/>
                    <a:pt x="271434" y="526505"/>
                  </a:cubicBezTo>
                  <a:cubicBezTo>
                    <a:pt x="271434" y="527970"/>
                    <a:pt x="272135" y="529370"/>
                    <a:pt x="273154" y="530262"/>
                  </a:cubicBezTo>
                  <a:cubicBezTo>
                    <a:pt x="274236" y="527906"/>
                    <a:pt x="276783" y="525741"/>
                    <a:pt x="280157" y="524595"/>
                  </a:cubicBezTo>
                  <a:cubicBezTo>
                    <a:pt x="282386" y="523831"/>
                    <a:pt x="284615" y="523703"/>
                    <a:pt x="286397" y="524086"/>
                  </a:cubicBezTo>
                  <a:cubicBezTo>
                    <a:pt x="286079" y="523194"/>
                    <a:pt x="285952" y="522303"/>
                    <a:pt x="285952" y="521284"/>
                  </a:cubicBezTo>
                  <a:cubicBezTo>
                    <a:pt x="285952" y="516318"/>
                    <a:pt x="289963" y="512242"/>
                    <a:pt x="294993" y="512242"/>
                  </a:cubicBezTo>
                  <a:cubicBezTo>
                    <a:pt x="295439" y="512242"/>
                    <a:pt x="295885" y="512242"/>
                    <a:pt x="296330" y="512370"/>
                  </a:cubicBezTo>
                  <a:cubicBezTo>
                    <a:pt x="292828" y="512879"/>
                    <a:pt x="290154" y="515808"/>
                    <a:pt x="290154" y="519437"/>
                  </a:cubicBezTo>
                  <a:cubicBezTo>
                    <a:pt x="290154" y="521857"/>
                    <a:pt x="291364" y="523958"/>
                    <a:pt x="293147" y="525232"/>
                  </a:cubicBezTo>
                  <a:cubicBezTo>
                    <a:pt x="293147" y="525359"/>
                    <a:pt x="293147" y="525486"/>
                    <a:pt x="293147" y="525614"/>
                  </a:cubicBezTo>
                  <a:cubicBezTo>
                    <a:pt x="293147" y="527587"/>
                    <a:pt x="294038" y="529307"/>
                    <a:pt x="295439" y="530516"/>
                  </a:cubicBezTo>
                  <a:cubicBezTo>
                    <a:pt x="296076" y="527205"/>
                    <a:pt x="298941" y="524786"/>
                    <a:pt x="302443" y="524786"/>
                  </a:cubicBezTo>
                  <a:cubicBezTo>
                    <a:pt x="305372" y="524786"/>
                    <a:pt x="307855" y="524404"/>
                    <a:pt x="309638" y="523831"/>
                  </a:cubicBezTo>
                  <a:cubicBezTo>
                    <a:pt x="312758" y="522812"/>
                    <a:pt x="314986" y="519947"/>
                    <a:pt x="314986" y="516572"/>
                  </a:cubicBezTo>
                  <a:cubicBezTo>
                    <a:pt x="314986" y="514216"/>
                    <a:pt x="313904" y="512051"/>
                    <a:pt x="312185" y="510714"/>
                  </a:cubicBezTo>
                  <a:cubicBezTo>
                    <a:pt x="313012" y="506894"/>
                    <a:pt x="312885" y="500590"/>
                    <a:pt x="311548" y="495306"/>
                  </a:cubicBezTo>
                  <a:cubicBezTo>
                    <a:pt x="311803" y="495306"/>
                    <a:pt x="312057" y="495306"/>
                    <a:pt x="312376" y="495306"/>
                  </a:cubicBezTo>
                  <a:cubicBezTo>
                    <a:pt x="314541" y="495306"/>
                    <a:pt x="316451" y="496388"/>
                    <a:pt x="317533" y="498107"/>
                  </a:cubicBezTo>
                  <a:moveTo>
                    <a:pt x="429532" y="0"/>
                  </a:moveTo>
                  <a:lnTo>
                    <a:pt x="418899" y="0"/>
                  </a:lnTo>
                  <a:lnTo>
                    <a:pt x="418899" y="636721"/>
                  </a:lnTo>
                  <a:lnTo>
                    <a:pt x="429532" y="636721"/>
                  </a:lnTo>
                  <a:lnTo>
                    <a:pt x="429532" y="0"/>
                  </a:lnTo>
                  <a:close/>
                </a:path>
              </a:pathLst>
            </a:custGeom>
            <a:solidFill>
              <a:srgbClr val="006EB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630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9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4EFB9A-45C3-2BEC-D33D-0AE0102B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916113"/>
            <a:ext cx="10080625" cy="1157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C5284D-1847-4246-1982-CFBEF0CAB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3429000"/>
            <a:ext cx="10080626" cy="29162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3725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7" r:id="rId4"/>
    <p:sldLayoutId id="2147483650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pos="665" userDrawn="1">
          <p15:clr>
            <a:srgbClr val="F26B43"/>
          </p15:clr>
        </p15:guide>
        <p15:guide id="5" pos="7015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orient="horz" pos="12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isa.Knight@volinik.ee" TargetMode="External"/><Relationship Id="rId2" Type="http://schemas.openxmlformats.org/officeDocument/2006/relationships/hyperlink" Target="http://www.volinik.e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271447A-0A87-02FC-2563-3E231C0E3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Sooline ebavõrdsus ja stereotüübid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6E5EB79-01B1-4DDA-6709-CC185086B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Kaisa Knight</a:t>
            </a:r>
          </a:p>
          <a:p>
            <a:r>
              <a:rPr lang="et-EE" dirty="0"/>
              <a:t>kaisa.knight@volinik.ee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2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A8C599-70B3-DE62-4FF1-FD348FFD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kemaatiline diagramm 4">
            <a:extLst>
              <a:ext uri="{FF2B5EF4-FFF2-40B4-BE49-F238E27FC236}">
                <a16:creationId xmlns:a16="http://schemas.microsoft.com/office/drawing/2014/main" xmlns="" id="{0B910C95-4050-103A-C685-898FB5EBE086}"/>
              </a:ext>
            </a:extLst>
          </p:cNvPr>
          <p:cNvGraphicFramePr/>
          <p:nvPr/>
        </p:nvGraphicFramePr>
        <p:xfrm>
          <a:off x="2032000" y="1158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265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9A602E84-50AF-3397-8F99-062558CE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Sootuimade poliitikameetmete mõju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452CF642-CA52-06DA-BEE4-D4AEEC05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916" y="3429000"/>
            <a:ext cx="10060768" cy="291623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t-EE" b="1" dirty="0"/>
              <a:t>Soolise mõju analüüsita või seda arvesse võtmata tehakse otsuseid „pimeduses“</a:t>
            </a:r>
          </a:p>
          <a:p>
            <a:pPr marL="342900" indent="-342900">
              <a:buFontTx/>
              <a:buChar char="-"/>
            </a:pPr>
            <a:endParaRPr lang="et-EE" b="1" dirty="0"/>
          </a:p>
          <a:p>
            <a:pPr marL="342900" indent="-342900">
              <a:buFontTx/>
              <a:buChar char="-"/>
            </a:pPr>
            <a:r>
              <a:rPr lang="et-EE" b="1" dirty="0"/>
              <a:t>Näide: juba eelnevalt ebakindlamas olukorras grupid, näiteks vanemaealised ja üksikvanemad, saavad maksutõusudega enam pihta</a:t>
            </a:r>
          </a:p>
          <a:p>
            <a:pPr marL="342900" indent="-342900">
              <a:buFontTx/>
              <a:buChar char="-"/>
            </a:pPr>
            <a:endParaRPr lang="et-EE" b="1" dirty="0"/>
          </a:p>
          <a:p>
            <a:pPr marL="342900" indent="-342900">
              <a:buFontTx/>
              <a:buChar char="-"/>
            </a:pPr>
            <a:r>
              <a:rPr lang="et-EE" b="1" dirty="0"/>
              <a:t>Nende seas on enam naisi</a:t>
            </a:r>
          </a:p>
          <a:p>
            <a:pPr marL="342900" indent="-342900">
              <a:buFontTx/>
              <a:buChar char="-"/>
            </a:pPr>
            <a:endParaRPr lang="et-EE" b="1" dirty="0"/>
          </a:p>
          <a:p>
            <a:pPr marL="342900" indent="-342900">
              <a:buFontTx/>
              <a:buChar char="-"/>
            </a:pPr>
            <a:r>
              <a:rPr lang="et-EE" b="1" dirty="0"/>
              <a:t>Need grupid sõltuvad enam ka avalikult pakutavatest teenustest, mida rahastab riik või KOV ning millele ligipääs eelarvekärbetega halveneb</a:t>
            </a:r>
          </a:p>
          <a:p>
            <a:pPr marL="342900" indent="-342900">
              <a:buFontTx/>
              <a:buChar char="-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13290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2E0DAD1F-076B-B3CD-1DFD-FFB9F603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Soolisi stereotüüpe iseloomustab…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xmlns="" id="{FFE63750-50C1-490B-9679-68156D728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t-EE" sz="2800" b="0" i="0" dirty="0">
                <a:solidFill>
                  <a:srgbClr val="222222"/>
                </a:solidFill>
                <a:effectLst/>
                <a:latin typeface="Helvetica Neue"/>
              </a:rPr>
              <a:t> püsivus – neid ei kalduta kummutama ei loogiliste arutelude ega tõenditega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t-EE" sz="2800" b="0" i="0" dirty="0">
                <a:solidFill>
                  <a:srgbClr val="222222"/>
                </a:solidFill>
                <a:effectLst/>
                <a:latin typeface="Helvetica Neue"/>
              </a:rPr>
              <a:t> negatiivne varjund – „kõik mehed on sellised“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t-EE" sz="2800" b="0" i="0" dirty="0">
                <a:solidFill>
                  <a:srgbClr val="222222"/>
                </a:solidFill>
                <a:effectLst/>
                <a:latin typeface="Helvetica Neue"/>
              </a:rPr>
              <a:t> sügav </a:t>
            </a:r>
            <a:r>
              <a:rPr lang="et-EE" sz="2800" b="0" i="0" dirty="0" err="1">
                <a:solidFill>
                  <a:srgbClr val="222222"/>
                </a:solidFill>
                <a:effectLst/>
                <a:latin typeface="Helvetica Neue"/>
              </a:rPr>
              <a:t>juurdumus</a:t>
            </a:r>
            <a:r>
              <a:rPr lang="et-EE" sz="2800" b="0" i="0" dirty="0">
                <a:solidFill>
                  <a:srgbClr val="222222"/>
                </a:solidFill>
                <a:effectLst/>
                <a:latin typeface="Helvetica Neue"/>
              </a:rPr>
              <a:t> – inimesed ei märka nende olemasolu ega seda, kuidas nad mõjutavad taju ja tegevusi</a:t>
            </a:r>
          </a:p>
          <a:p>
            <a:pPr algn="l"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t-EE" sz="2800" b="0" i="0" dirty="0">
                <a:solidFill>
                  <a:srgbClr val="222222"/>
                </a:solidFill>
                <a:effectLst/>
                <a:latin typeface="Helvetica Neue"/>
              </a:rPr>
              <a:t> lihtsustatus – eelarvamuslik ettekujutus terve sotsiaalse grupi kohta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9386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6203F7FE-401B-3B66-D7C8-FFD7A3FBA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860" y="2204408"/>
            <a:ext cx="10080626" cy="3683630"/>
          </a:xfrm>
        </p:spPr>
        <p:txBody>
          <a:bodyPr/>
          <a:lstStyle/>
          <a:p>
            <a:r>
              <a:rPr lang="et-EE" sz="4800" dirty="0"/>
              <a:t>Sooline ebavõrdsus kandub stereotüüpide kaudu üle uutesse valdkondadesse ja tehnoloogiatesse</a:t>
            </a:r>
          </a:p>
        </p:txBody>
      </p:sp>
    </p:spTree>
    <p:extLst>
      <p:ext uri="{BB962C8B-B14F-4D97-AF65-F5344CB8AC3E}">
        <p14:creationId xmlns:p14="http://schemas.microsoft.com/office/powerpoint/2010/main" xmlns="" val="41933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Hand on mouse">
            <a:extLst>
              <a:ext uri="{FF2B5EF4-FFF2-40B4-BE49-F238E27FC236}">
                <a16:creationId xmlns:a16="http://schemas.microsoft.com/office/drawing/2014/main" xmlns="" id="{3C71780C-4B4E-C436-5B44-7BC3392BD3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07" b="7807"/>
          <a:stretch>
            <a:fillRect/>
          </a:stretch>
        </p:blipFill>
        <p:spPr/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xmlns="" id="{7E8A0014-F5D4-3A45-4FD3-931396A0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91" y="2797878"/>
            <a:ext cx="5079106" cy="3236464"/>
          </a:xfrm>
        </p:spPr>
        <p:txBody>
          <a:bodyPr/>
          <a:lstStyle/>
          <a:p>
            <a:r>
              <a:rPr lang="et-EE" sz="2000" dirty="0"/>
              <a:t>Automatiseeritud otsustussüsteemid (ADM) on loodud inimeste poolt, kes alluvad samadele tajudele ja mõjudele (stereotüübid) nagu kõik teisedki. </a:t>
            </a:r>
            <a:br>
              <a:rPr lang="et-EE" sz="2000" dirty="0"/>
            </a:br>
            <a:r>
              <a:rPr lang="et-EE" sz="2000" dirty="0"/>
              <a:t/>
            </a:r>
            <a:br>
              <a:rPr lang="et-EE" sz="2000" dirty="0"/>
            </a:br>
            <a:r>
              <a:rPr lang="et-EE" sz="2000" dirty="0"/>
              <a:t/>
            </a:r>
            <a:br>
              <a:rPr lang="et-EE" sz="2000" dirty="0"/>
            </a:br>
            <a:r>
              <a:rPr lang="et-EE" sz="2000" dirty="0"/>
              <a:t/>
            </a:r>
            <a:br>
              <a:rPr lang="et-EE" sz="2000" dirty="0"/>
            </a:br>
            <a:r>
              <a:rPr lang="et-EE" sz="2000" dirty="0"/>
              <a:t/>
            </a:r>
            <a:br>
              <a:rPr lang="et-EE" sz="2000" dirty="0"/>
            </a:br>
            <a:r>
              <a:rPr lang="et-EE" sz="2000" dirty="0"/>
              <a:t>Samas ei pruugi nad kalkulatsioonide ja arvestuspõhimõtete loomisel neist mõjudest teadlikud olla. 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4245ACB8-051A-10D4-6DA3-4B4EA4173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2247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lt 2" descr="Magnifying glass on clear background">
            <a:extLst>
              <a:ext uri="{FF2B5EF4-FFF2-40B4-BE49-F238E27FC236}">
                <a16:creationId xmlns:a16="http://schemas.microsoft.com/office/drawing/2014/main" xmlns="" id="{99D2FD7E-259B-161E-30B1-6F3757B9F8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46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ED193A-E661-C949-5693-C7F4E26E09C4}"/>
              </a:ext>
            </a:extLst>
          </p:cNvPr>
          <p:cNvSpPr txBox="1"/>
          <p:nvPr/>
        </p:nvSpPr>
        <p:spPr>
          <a:xfrm>
            <a:off x="1211580" y="1670186"/>
            <a:ext cx="3717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0" i="0" dirty="0">
                <a:solidFill>
                  <a:srgbClr val="222222"/>
                </a:solidFill>
                <a:effectLst/>
                <a:latin typeface="Helvetica Neue"/>
              </a:rPr>
              <a:t>Soolised stereotüübid on omamoodi suurendusklaasiks, mis toovad välja soolisi erinevusi ja võimendavad neid suuremaks kui need tegelikult on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xmlns="" val="12303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26E00B7E-1AEF-A608-0AE9-1B56B3227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/>
              <a:t>Rohkem infot: </a:t>
            </a:r>
            <a:br>
              <a:rPr lang="et-EE" sz="3600" dirty="0"/>
            </a:br>
            <a:r>
              <a:rPr lang="et-EE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www.volinik.ee</a:t>
            </a: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sz="2800" dirty="0">
                <a:hlinkClick r:id="rId3"/>
              </a:rPr>
              <a:t>Kaisa.Knight@volinik.ee</a:t>
            </a:r>
            <a:r>
              <a:rPr lang="et-EE" sz="2800" dirty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4301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xmlns="" id="{9739E2B4-4158-DC27-DDBF-D4D4A7A899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448211"/>
              </p:ext>
            </p:extLst>
          </p:nvPr>
        </p:nvGraphicFramePr>
        <p:xfrm>
          <a:off x="1120477" y="1123527"/>
          <a:ext cx="9951041" cy="46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613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xmlns="" id="{AC398818-6937-4637-F939-8448BB45C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072188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660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9EC06A04-B6FE-5BCD-33C8-007ED7957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Milles väljendub </a:t>
            </a:r>
            <a:br>
              <a:rPr lang="et-EE" dirty="0"/>
            </a:br>
            <a:r>
              <a:rPr lang="et-EE" dirty="0"/>
              <a:t>sooline ebavõrdsus?</a:t>
            </a:r>
          </a:p>
        </p:txBody>
      </p:sp>
    </p:spTree>
    <p:extLst>
      <p:ext uri="{BB962C8B-B14F-4D97-AF65-F5344CB8AC3E}">
        <p14:creationId xmlns:p14="http://schemas.microsoft.com/office/powerpoint/2010/main" xmlns="" val="5585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ldi kohatäide 16" descr="People working on a computer">
            <a:extLst>
              <a:ext uri="{FF2B5EF4-FFF2-40B4-BE49-F238E27FC236}">
                <a16:creationId xmlns:a16="http://schemas.microsoft.com/office/drawing/2014/main" xmlns="" id="{780C8311-B8AB-E437-9667-9BA8ACA977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4" t="23391" r="5807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xmlns="" id="{19B5D91B-F32F-3283-C0CA-980B0A08A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53" y="4470390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</a:rPr>
              <a:t>22% IT </a:t>
            </a:r>
            <a:r>
              <a:rPr lang="en-US" sz="4100" dirty="0" err="1">
                <a:solidFill>
                  <a:schemeClr val="tx1"/>
                </a:solidFill>
              </a:rPr>
              <a:t>spetsialistidest</a:t>
            </a:r>
            <a:r>
              <a:rPr lang="en-US" sz="4100" dirty="0">
                <a:solidFill>
                  <a:schemeClr val="tx1"/>
                </a:solidFill>
              </a:rPr>
              <a:t> on </a:t>
            </a:r>
            <a:r>
              <a:rPr lang="en-US" sz="4100" dirty="0" err="1">
                <a:solidFill>
                  <a:schemeClr val="tx1"/>
                </a:solidFill>
              </a:rPr>
              <a:t>naised</a:t>
            </a:r>
            <a:endParaRPr lang="en-US" sz="4100" dirty="0">
              <a:solidFill>
                <a:schemeClr val="tx1"/>
              </a:solidFill>
            </a:endParaRPr>
          </a:p>
          <a:p>
            <a:r>
              <a:rPr lang="en-US" sz="4100" dirty="0">
                <a:solidFill>
                  <a:schemeClr val="tx1"/>
                </a:solidFill>
              </a:rPr>
              <a:t>78% IT </a:t>
            </a:r>
            <a:r>
              <a:rPr lang="en-US" sz="4100" dirty="0" err="1">
                <a:solidFill>
                  <a:schemeClr val="tx1"/>
                </a:solidFill>
              </a:rPr>
              <a:t>õppuritest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kutsehariduses</a:t>
            </a:r>
            <a:r>
              <a:rPr lang="en-US" sz="4100" dirty="0">
                <a:solidFill>
                  <a:schemeClr val="tx1"/>
                </a:solidFill>
              </a:rPr>
              <a:t> on </a:t>
            </a:r>
            <a:r>
              <a:rPr lang="en-US" sz="4100" dirty="0" err="1">
                <a:solidFill>
                  <a:schemeClr val="tx1"/>
                </a:solidFill>
              </a:rPr>
              <a:t>mehed</a:t>
            </a:r>
            <a:endParaRPr lang="en-US" sz="4100" dirty="0">
              <a:solidFill>
                <a:schemeClr val="tx1"/>
              </a:solidFill>
            </a:endParaRP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578A2BCD-F422-1AEE-66E2-032503099F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561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Pilt, millel on kujutatud ring, münt&#10;&#10;Tehisintellekti genereeritud sisu võib olla ebatõene.">
            <a:extLst>
              <a:ext uri="{FF2B5EF4-FFF2-40B4-BE49-F238E27FC236}">
                <a16:creationId xmlns:a16="http://schemas.microsoft.com/office/drawing/2014/main" xmlns="" id="{E074B408-3F50-C4AC-B490-88F0553F9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46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188542-DE94-A526-0C84-D0A23B3AE802}"/>
              </a:ext>
            </a:extLst>
          </p:cNvPr>
          <p:cNvSpPr txBox="1"/>
          <p:nvPr/>
        </p:nvSpPr>
        <p:spPr>
          <a:xfrm>
            <a:off x="6190488" y="54864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dirty="0"/>
              <a:t>Sooline palgalõhe ehk meeste ja naiste brutotunnipalkade erinevus (13,2% 2024.a).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41962D-F591-88BF-03D6-0744FD840D1B}"/>
              </a:ext>
            </a:extLst>
          </p:cNvPr>
          <p:cNvSpPr txBox="1"/>
          <p:nvPr/>
        </p:nvSpPr>
        <p:spPr>
          <a:xfrm>
            <a:off x="9665208" y="2651760"/>
            <a:ext cx="199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Palgalõhe kandub üle pensionilõheks.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37027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di kohatäide 6" descr="Yellow and green cupcakes">
            <a:extLst>
              <a:ext uri="{FF2B5EF4-FFF2-40B4-BE49-F238E27FC236}">
                <a16:creationId xmlns:a16="http://schemas.microsoft.com/office/drawing/2014/main" xmlns="" id="{69BB6C1C-79FC-BAFE-DAE9-30269CE27E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Pealkiri 2">
            <a:extLst>
              <a:ext uri="{FF2B5EF4-FFF2-40B4-BE49-F238E27FC236}">
                <a16:creationId xmlns:a16="http://schemas.microsoft.com/office/drawing/2014/main" xmlns="" id="{9270B212-C613-3AE5-EBA4-EBA95E18D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1927" y="954205"/>
            <a:ext cx="6538646" cy="5648726"/>
          </a:xfrm>
        </p:spPr>
        <p:txBody>
          <a:bodyPr/>
          <a:lstStyle/>
          <a:p>
            <a:r>
              <a:rPr lang="et-EE" dirty="0"/>
              <a:t>101-st Riigikogu liikmest on vaid 30 naised.</a:t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/>
            </a:r>
            <a:br>
              <a:rPr lang="et-EE" dirty="0"/>
            </a:br>
            <a:r>
              <a:rPr lang="et-EE" dirty="0"/>
              <a:t>Ühiskonnas on neid 51%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xmlns="" id="{F3E76145-DD0D-D613-3259-1102E512CE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77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1F85F53D-B7D0-235B-5C82-01AADAD9C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2933" y="2441801"/>
            <a:ext cx="10080626" cy="3683630"/>
          </a:xfrm>
        </p:spPr>
        <p:txBody>
          <a:bodyPr/>
          <a:lstStyle/>
          <a:p>
            <a:r>
              <a:rPr lang="et-EE" sz="2800" b="1" dirty="0"/>
              <a:t>52%</a:t>
            </a:r>
            <a:r>
              <a:rPr lang="et-EE" sz="2800" dirty="0"/>
              <a:t> elanikest arvab, et </a:t>
            </a:r>
            <a:r>
              <a:rPr lang="fi-FI" sz="2800" dirty="0" err="1"/>
              <a:t>ühiskond</a:t>
            </a:r>
            <a:r>
              <a:rPr lang="fi-FI" sz="2800" dirty="0"/>
              <a:t>, </a:t>
            </a:r>
            <a:r>
              <a:rPr lang="fi-FI" sz="2800" dirty="0" err="1"/>
              <a:t>kus</a:t>
            </a:r>
            <a:r>
              <a:rPr lang="fi-FI" sz="2800" dirty="0"/>
              <a:t> </a:t>
            </a:r>
            <a:r>
              <a:rPr lang="fi-FI" sz="2800" dirty="0" err="1"/>
              <a:t>naised</a:t>
            </a:r>
            <a:r>
              <a:rPr lang="fi-FI" sz="2800" dirty="0"/>
              <a:t> ja </a:t>
            </a:r>
            <a:r>
              <a:rPr lang="fi-FI" sz="2800" dirty="0" err="1"/>
              <a:t>mehed</a:t>
            </a:r>
            <a:r>
              <a:rPr lang="fi-FI" sz="2800" dirty="0"/>
              <a:t> on </a:t>
            </a:r>
            <a:r>
              <a:rPr lang="fi-FI" sz="2800" dirty="0" err="1"/>
              <a:t>võrdsed</a:t>
            </a:r>
            <a:r>
              <a:rPr lang="fi-FI" sz="2800" dirty="0"/>
              <a:t>, on </a:t>
            </a:r>
            <a:r>
              <a:rPr lang="fi-FI" sz="2800" dirty="0" err="1"/>
              <a:t>hea</a:t>
            </a:r>
            <a:r>
              <a:rPr lang="fi-FI" sz="2800" dirty="0"/>
              <a:t> </a:t>
            </a:r>
            <a:r>
              <a:rPr lang="fi-FI" sz="2800" dirty="0" err="1"/>
              <a:t>ühiskond</a:t>
            </a:r>
            <a:r>
              <a:rPr lang="et-EE" sz="2800" dirty="0"/>
              <a:t>, samas…</a:t>
            </a:r>
            <a:br>
              <a:rPr lang="et-EE" sz="2800" dirty="0"/>
            </a:br>
            <a:r>
              <a:rPr lang="et-EE" sz="2800" dirty="0"/>
              <a:t/>
            </a:r>
            <a:br>
              <a:rPr lang="et-EE" sz="2800" dirty="0"/>
            </a:br>
            <a:r>
              <a:rPr lang="et-EE" sz="2800" b="1" dirty="0"/>
              <a:t>… 71% naistest </a:t>
            </a:r>
            <a:r>
              <a:rPr lang="et-EE" sz="2800" dirty="0"/>
              <a:t>ja vaid </a:t>
            </a:r>
            <a:r>
              <a:rPr lang="et-EE" sz="2800" b="1" dirty="0"/>
              <a:t>41% meestest </a:t>
            </a:r>
            <a:r>
              <a:rPr lang="et-EE" sz="2800" dirty="0"/>
              <a:t>peab meeste positsiooni Eesti ühiskonnas paremaks kui naiste oma</a:t>
            </a:r>
            <a:br>
              <a:rPr lang="et-EE" sz="2800" dirty="0"/>
            </a:br>
            <a:r>
              <a:rPr lang="et-EE" sz="2800" dirty="0"/>
              <a:t/>
            </a:r>
            <a:br>
              <a:rPr lang="et-EE" sz="2800" dirty="0"/>
            </a:br>
            <a:r>
              <a:rPr lang="et-EE" sz="2800" dirty="0"/>
              <a:t>… tööle kandideerides küsitakse </a:t>
            </a:r>
            <a:r>
              <a:rPr lang="et-EE" sz="2800" b="1" dirty="0"/>
              <a:t>naistelt tihemini </a:t>
            </a:r>
            <a:r>
              <a:rPr lang="et-EE" sz="2800" dirty="0"/>
              <a:t>laste olemasolu või pereplaanide kohta</a:t>
            </a:r>
            <a:br>
              <a:rPr lang="et-EE" sz="2800" dirty="0"/>
            </a:br>
            <a:r>
              <a:rPr lang="et-EE" sz="2800" dirty="0"/>
              <a:t/>
            </a:r>
            <a:br>
              <a:rPr lang="et-EE" sz="2800" dirty="0"/>
            </a:br>
            <a:r>
              <a:rPr lang="et-EE" sz="2800" dirty="0"/>
              <a:t>… naiste koormus majapidamistöödes on suurem</a:t>
            </a:r>
            <a:br>
              <a:rPr lang="et-EE" sz="2800" dirty="0"/>
            </a:br>
            <a:r>
              <a:rPr lang="et-EE" sz="2800" dirty="0"/>
              <a:t/>
            </a:r>
            <a:br>
              <a:rPr lang="et-EE" sz="2800" dirty="0"/>
            </a:br>
            <a:r>
              <a:rPr lang="fi-FI" dirty="0"/>
              <a:t/>
            </a:r>
            <a:br>
              <a:rPr lang="fi-FI" dirty="0"/>
            </a:br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03DEF5-3727-F645-2D3C-26A1C21C09C8}"/>
              </a:ext>
            </a:extLst>
          </p:cNvPr>
          <p:cNvSpPr txBox="1"/>
          <p:nvPr/>
        </p:nvSpPr>
        <p:spPr>
          <a:xfrm>
            <a:off x="1314449" y="1688124"/>
            <a:ext cx="527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Soolise võrdõiguslikkuse monitooring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7971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xmlns="" id="{DAF9688E-5F5F-3EE0-7D12-F7DC3ED79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Miks see probleem on?</a:t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980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olinik">
      <a:dk1>
        <a:srgbClr val="000000"/>
      </a:dk1>
      <a:lt1>
        <a:sysClr val="window" lastClr="FFFFFF"/>
      </a:lt1>
      <a:dk2>
        <a:srgbClr val="2868E6"/>
      </a:dk2>
      <a:lt2>
        <a:srgbClr val="F0F7FF"/>
      </a:lt2>
      <a:accent1>
        <a:srgbClr val="2868E6"/>
      </a:accent1>
      <a:accent2>
        <a:srgbClr val="FDB326"/>
      </a:accent2>
      <a:accent3>
        <a:srgbClr val="DCECFF"/>
      </a:accent3>
      <a:accent4>
        <a:srgbClr val="EEEEEE"/>
      </a:accent4>
      <a:accent5>
        <a:srgbClr val="FFEDDC"/>
      </a:accent5>
      <a:accent6>
        <a:srgbClr val="FFF6EE"/>
      </a:accent6>
      <a:hlink>
        <a:srgbClr val="000000"/>
      </a:hlink>
      <a:folHlink>
        <a:srgbClr val="000000"/>
      </a:folHlink>
    </a:clrScheme>
    <a:fontScheme name="Volinik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8DF013956DA949B9DF35FBBCCCF49C" ma:contentTypeVersion="12" ma:contentTypeDescription="Loo uus dokument" ma:contentTypeScope="" ma:versionID="0537ba15fc6c39374a91b5817a72d198">
  <xsd:schema xmlns:xsd="http://www.w3.org/2001/XMLSchema" xmlns:xs="http://www.w3.org/2001/XMLSchema" xmlns:p="http://schemas.microsoft.com/office/2006/metadata/properties" xmlns:ns2="05f891a2-d36c-4a98-bbbb-981053ad8c8c" xmlns:ns3="41168938-8f12-4fc8-9d59-37384e193b37" targetNamespace="http://schemas.microsoft.com/office/2006/metadata/properties" ma:root="true" ma:fieldsID="9114468d9f7e157e207a3c3f6fb0a4bb" ns2:_="" ns3:_="">
    <xsd:import namespace="05f891a2-d36c-4a98-bbbb-981053ad8c8c"/>
    <xsd:import namespace="41168938-8f12-4fc8-9d59-37384e193b3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891a2-d36c-4a98-bbbb-981053ad8c8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Pildisildid" ma:readOnly="false" ma:fieldId="{5cf76f15-5ced-4ddc-b409-7134ff3c332f}" ma:taxonomyMulti="true" ma:sspId="8bf6974d-894c-4b76-94e9-da4eaeb0c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68938-8f12-4fc8-9d59-37384e193b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568fd2-cf65-4ae6-adc2-2ad47e80f3f7}" ma:internalName="TaxCatchAll" ma:showField="CatchAllData" ma:web="41168938-8f12-4fc8-9d59-37384e193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891a2-d36c-4a98-bbbb-981053ad8c8c">
      <Terms xmlns="http://schemas.microsoft.com/office/infopath/2007/PartnerControls"/>
    </lcf76f155ced4ddcb4097134ff3c332f>
    <TaxCatchAll xmlns="41168938-8f12-4fc8-9d59-37384e193b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1214AE-DDBC-4698-8D02-DAB9838D6C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891a2-d36c-4a98-bbbb-981053ad8c8c"/>
    <ds:schemaRef ds:uri="41168938-8f12-4fc8-9d59-37384e193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EE576-EE79-4342-9757-EBE4D18A79F6}">
  <ds:schemaRefs>
    <ds:schemaRef ds:uri="http://schemas.microsoft.com/office/2006/metadata/properties"/>
    <ds:schemaRef ds:uri="http://schemas.microsoft.com/office/infopath/2007/PartnerControls"/>
    <ds:schemaRef ds:uri="05f891a2-d36c-4a98-bbbb-981053ad8c8c"/>
    <ds:schemaRef ds:uri="41168938-8f12-4fc8-9d59-37384e193b37"/>
  </ds:schemaRefs>
</ds:datastoreItem>
</file>

<file path=customXml/itemProps3.xml><?xml version="1.0" encoding="utf-8"?>
<ds:datastoreItem xmlns:ds="http://schemas.openxmlformats.org/officeDocument/2006/customXml" ds:itemID="{4796C2E0-50E0-49E3-B5AF-A7FAD8B6E2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258</Words>
  <Application>Microsoft Office PowerPoint</Application>
  <PresentationFormat>Произвольный</PresentationFormat>
  <Paragraphs>38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Open Sans Bold</vt:lpstr>
      <vt:lpstr>Open Sans Light</vt:lpstr>
      <vt:lpstr>Helvetica Neue</vt:lpstr>
      <vt:lpstr>Aptos</vt:lpstr>
      <vt:lpstr>Office Theme</vt:lpstr>
      <vt:lpstr>Sooline ebavõrdsus ja stereotüübid</vt:lpstr>
      <vt:lpstr>Слайд 2</vt:lpstr>
      <vt:lpstr>Слайд 3</vt:lpstr>
      <vt:lpstr>Milles väljendub  sooline ebavõrdsus?</vt:lpstr>
      <vt:lpstr>22% IT spetsialistidest on naised 78% IT õppuritest kutsehariduses on mehed</vt:lpstr>
      <vt:lpstr>Слайд 6</vt:lpstr>
      <vt:lpstr>101-st Riigikogu liikmest on vaid 30 naised.   Ühiskonnas on neid 51%</vt:lpstr>
      <vt:lpstr>52% elanikest arvab, et ühiskond, kus naised ja mehed on võrdsed, on hea ühiskond, samas…  … 71% naistest ja vaid 41% meestest peab meeste positsiooni Eesti ühiskonnas paremaks kui naiste oma  … tööle kandideerides küsitakse naistelt tihemini laste olemasolu või pereplaanide kohta  … naiste koormus majapidamistöödes on suurem   </vt:lpstr>
      <vt:lpstr>Miks see probleem on? </vt:lpstr>
      <vt:lpstr>Слайд 10</vt:lpstr>
      <vt:lpstr>Sootuimade poliitikameetmete mõju</vt:lpstr>
      <vt:lpstr>Soolisi stereotüüpe iseloomustab…</vt:lpstr>
      <vt:lpstr>Sooline ebavõrdsus kandub stereotüüpide kaudu üle uutesse valdkondadesse ja tehnoloogiatesse</vt:lpstr>
      <vt:lpstr>Automatiseeritud otsustussüsteemid (ADM) on loodud inimeste poolt, kes alluvad samadele tajudele ja mõjudele (stereotüübid) nagu kõik teisedki.      Samas ei pruugi nad kalkulatsioonide ja arvestuspõhimõtete loomisel neist mõjudest teadlikud olla. </vt:lpstr>
      <vt:lpstr>Слайд 15</vt:lpstr>
      <vt:lpstr> Rohkem infot:  www.volinik.ee  Kaisa.Knight@volinik.ee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Erkin Antov</dc:creator>
  <cp:lastModifiedBy>Basil</cp:lastModifiedBy>
  <cp:revision>12</cp:revision>
  <dcterms:created xsi:type="dcterms:W3CDTF">2023-04-21T10:20:39Z</dcterms:created>
  <dcterms:modified xsi:type="dcterms:W3CDTF">2025-05-23T17:52:56Z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0x010100268DF013956DA949B9DF35FBBCCCF49C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2025-03-04T09:20:30Z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8fe098d2-428d-4bd4-9803-7195fe96f0e2</vt:lpwstr>
  </property>
  <property fmtid="{D5CDD505-2E9C-101B-9397-08002B2CF9AE}" pid="8" name="MSIP_Label_defa4170-0d19-0005-0004-bc88714345d2_ActionId">
    <vt:lpwstr>7cd402bf-7d92-46b0-bc74-07018dbb6793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10, 3, 0, 2</vt:lpwstr>
  </property>
</Properties>
</file>