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sldIdLst>
    <p:sldId id="256" r:id="rId2"/>
    <p:sldId id="352" r:id="rId3"/>
    <p:sldId id="290" r:id="rId4"/>
    <p:sldId id="341" r:id="rId5"/>
    <p:sldId id="353" r:id="rId6"/>
    <p:sldId id="359" r:id="rId7"/>
    <p:sldId id="354" r:id="rId8"/>
    <p:sldId id="361" r:id="rId9"/>
    <p:sldId id="355" r:id="rId10"/>
    <p:sldId id="357" r:id="rId11"/>
    <p:sldId id="356" r:id="rId12"/>
    <p:sldId id="360" r:id="rId13"/>
    <p:sldId id="358" r:id="rId14"/>
    <p:sldId id="343" r:id="rId15"/>
    <p:sldId id="26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27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865" autoAdjust="0"/>
    <p:restoredTop sz="94660"/>
  </p:normalViewPr>
  <p:slideViewPr>
    <p:cSldViewPr snapToGrid="0">
      <p:cViewPr varScale="1">
        <p:scale>
          <a:sx n="88" d="100"/>
          <a:sy n="88" d="100"/>
        </p:scale>
        <p:origin x="86" y="23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FFE24B-FDE8-4EEE-8317-35B658CE11BE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BE7117-10F4-43BB-B580-6200B1870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110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simene slaid">
    <p:bg>
      <p:bgPr>
        <a:solidFill>
          <a:srgbClr val="7427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1664" y="2410547"/>
            <a:ext cx="10512136" cy="2212253"/>
          </a:xfrm>
        </p:spPr>
        <p:txBody>
          <a:bodyPr anchor="b"/>
          <a:lstStyle>
            <a:lvl1pPr algn="r">
              <a:defRPr sz="6000" b="1">
                <a:solidFill>
                  <a:schemeClr val="bg1"/>
                </a:solidFill>
                <a:latin typeface="Sitka Text" panose="0200050500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65418" y="4936691"/>
            <a:ext cx="7488382" cy="829108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  <a:latin typeface="Sitka Text" panose="0200050500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256"/>
            <a:ext cx="6949940" cy="1840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701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4754C-CDA3-49E0-A8AF-8D1FAAA52A97}" type="datetime1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0DA87-4470-4FBF-A887-519CB4471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832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0CF41-513B-42F0-B2FB-2EFE353C48B6}" type="datetime1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0DA87-4470-4FBF-A887-519CB4471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340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su 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212726"/>
            <a:ext cx="7492999" cy="1400174"/>
          </a:xfrm>
        </p:spPr>
        <p:txBody>
          <a:bodyPr/>
          <a:lstStyle>
            <a:lvl1pPr>
              <a:defRPr b="1">
                <a:solidFill>
                  <a:srgbClr val="742778"/>
                </a:solidFill>
                <a:latin typeface="Sitka Display" panose="0200050500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700" y="2019300"/>
            <a:ext cx="11366499" cy="4508500"/>
          </a:xfrm>
        </p:spPr>
        <p:txBody>
          <a:bodyPr/>
          <a:lstStyle>
            <a:lvl1pPr marL="0" indent="0">
              <a:buNone/>
              <a:defRPr/>
            </a:lvl1pPr>
            <a:lvl2pPr marL="444500" indent="-228600">
              <a:buClr>
                <a:srgbClr val="742778"/>
              </a:buClr>
              <a:buFont typeface="Calibri" panose="020F0502020204030204" pitchFamily="34" charset="0"/>
              <a:buChar char="–"/>
              <a:defRPr/>
            </a:lvl2pPr>
            <a:lvl3pPr marL="812800" indent="-228600">
              <a:buClr>
                <a:srgbClr val="742778"/>
              </a:buClr>
              <a:buFont typeface="Wingdings" panose="05000000000000000000" pitchFamily="2" charset="2"/>
              <a:buChar char="§"/>
              <a:defRPr/>
            </a:lvl3pPr>
            <a:lvl4pPr marL="1168400" indent="-228600">
              <a:buClr>
                <a:srgbClr val="742778"/>
              </a:buClr>
              <a:buFont typeface="Courier New" panose="02070309020205020404" pitchFamily="49" charset="0"/>
              <a:buChar char="o"/>
              <a:defRPr/>
            </a:lvl4pPr>
            <a:lvl5pPr marL="1524000" indent="-228600">
              <a:buClr>
                <a:srgbClr val="742778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0" y="4608249"/>
            <a:ext cx="4056277" cy="36682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895" y="212726"/>
            <a:ext cx="4088647" cy="1082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35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imane slaid">
    <p:bg>
      <p:bgPr>
        <a:solidFill>
          <a:srgbClr val="7427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2298700"/>
            <a:ext cx="10515600" cy="28702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  <a:latin typeface="Sitka Heading" panose="0200050500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736" y="1"/>
            <a:ext cx="8231264" cy="2179638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831850" y="5638800"/>
            <a:ext cx="10515600" cy="736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4971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EE1BF-B5E1-4458-9FDB-C0AB3C9CD798}" type="datetime1">
              <a:rPr lang="en-US" smtClean="0"/>
              <a:t>2/26/2024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0DA87-4470-4FBF-A887-519CB4471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571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C5C3D-EF92-47E7-B11C-00540EA6A666}" type="datetime1">
              <a:rPr lang="en-US" smtClean="0"/>
              <a:t>2/26/2024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0DA87-4470-4FBF-A887-519CB4471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708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F171A-9118-4F9E-8344-5E70458070AA}" type="datetime1">
              <a:rPr lang="en-US" smtClean="0"/>
              <a:t>2/26/2024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0DA87-4470-4FBF-A887-519CB4471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287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82B82-0B3D-49A0-AA39-1154480DEDA1}" type="datetime1">
              <a:rPr lang="en-US" smtClean="0"/>
              <a:t>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0DA87-4470-4FBF-A887-519CB4471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313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F5A55-9BE9-4EB5-AA58-F04BA597B95B}" type="datetime1">
              <a:rPr lang="en-US" smtClean="0"/>
              <a:t>2/26/2024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0DA87-4470-4FBF-A887-519CB4471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212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369DA-3BF9-4715-A9B4-9131FCD75AA0}" type="datetime1">
              <a:rPr lang="en-US" smtClean="0"/>
              <a:t>2/26/2024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0DA87-4470-4FBF-A887-519CB4471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152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D8CBBA-DB16-48B5-9306-66247AEE12D7}" type="datetime1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0DA87-4470-4FBF-A887-519CB4471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558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alunabi.ee/vota-uhendust" TargetMode="External"/><Relationship Id="rId2" Type="http://schemas.openxmlformats.org/officeDocument/2006/relationships/hyperlink" Target="https://www.palunabi.ee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pille.tsopp-pagan@naistetugi.ee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Naiste</a:t>
            </a:r>
            <a:r>
              <a:rPr lang="et-EE" dirty="0"/>
              <a:t>vastane vägivald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 err="1"/>
              <a:t>Ennetustöö</a:t>
            </a:r>
            <a:r>
              <a:rPr lang="en-US" dirty="0"/>
              <a:t> </a:t>
            </a:r>
            <a:r>
              <a:rPr lang="en-US" dirty="0" err="1"/>
              <a:t>rohujuure</a:t>
            </a:r>
            <a:r>
              <a:rPr lang="en-US" dirty="0"/>
              <a:t> </a:t>
            </a:r>
            <a:r>
              <a:rPr lang="en-US" dirty="0" err="1"/>
              <a:t>tasandil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t-EE" dirty="0"/>
              <a:t>Pille Tsopp-Pagan</a:t>
            </a:r>
          </a:p>
          <a:p>
            <a:r>
              <a:rPr lang="et-EE" dirty="0"/>
              <a:t>tegevjuht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1582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CEDD11-9964-6D1B-19F7-2D1A0E6F5E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AB9F2-4E94-4839-8E88-716EE7ABD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049" y="114642"/>
            <a:ext cx="7680039" cy="98932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dirty="0" err="1"/>
              <a:t>Naiste</a:t>
            </a:r>
            <a:r>
              <a:rPr lang="en-US" dirty="0"/>
              <a:t> </a:t>
            </a:r>
            <a:r>
              <a:rPr lang="en-US" dirty="0" err="1"/>
              <a:t>tugikeskuse</a:t>
            </a:r>
            <a:r>
              <a:rPr lang="en-US" dirty="0"/>
              <a:t> </a:t>
            </a:r>
            <a:r>
              <a:rPr lang="en-US" dirty="0" err="1"/>
              <a:t>avalik</a:t>
            </a:r>
            <a:r>
              <a:rPr lang="en-US" dirty="0"/>
              <a:t> </a:t>
            </a:r>
            <a:r>
              <a:rPr lang="en-US" dirty="0" err="1"/>
              <a:t>töö</a:t>
            </a:r>
            <a:r>
              <a:rPr lang="en-US" dirty="0"/>
              <a:t> - </a:t>
            </a:r>
            <a:r>
              <a:rPr lang="en-US" dirty="0" err="1"/>
              <a:t>koostöö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	</a:t>
            </a:r>
          </a:p>
        </p:txBody>
      </p:sp>
      <p:pic>
        <p:nvPicPr>
          <p:cNvPr id="4" name="Picture 3" descr="A collage of different books&#10;&#10;Description automatically generated">
            <a:extLst>
              <a:ext uri="{FF2B5EF4-FFF2-40B4-BE49-F238E27FC236}">
                <a16:creationId xmlns:a16="http://schemas.microsoft.com/office/drawing/2014/main" id="{73322E20-1769-4BC0-0E99-41AB3A6BFE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643" y="1004497"/>
            <a:ext cx="3784541" cy="5678232"/>
          </a:xfrm>
          <a:prstGeom prst="rect">
            <a:avLst/>
          </a:prstGeom>
        </p:spPr>
      </p:pic>
      <p:pic>
        <p:nvPicPr>
          <p:cNvPr id="6" name="Picture 5" descr="A group of people in a book&#10;&#10;Description automatically generated">
            <a:extLst>
              <a:ext uri="{FF2B5EF4-FFF2-40B4-BE49-F238E27FC236}">
                <a16:creationId xmlns:a16="http://schemas.microsoft.com/office/drawing/2014/main" id="{6CA1A154-94EA-A256-7BA9-8BB2AD95C8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2883" y="1282397"/>
            <a:ext cx="6513791" cy="4605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2398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C476E3-99D0-5F2B-69D3-61A44C00E8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C916E-E3E8-E321-8A48-68475E32E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671" y="114642"/>
            <a:ext cx="7022417" cy="98932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dirty="0" err="1"/>
              <a:t>Naiste</a:t>
            </a:r>
            <a:r>
              <a:rPr lang="en-US" dirty="0"/>
              <a:t> </a:t>
            </a:r>
            <a:r>
              <a:rPr lang="en-US" dirty="0" err="1"/>
              <a:t>tugikeskuse</a:t>
            </a:r>
            <a:r>
              <a:rPr lang="en-US" dirty="0"/>
              <a:t> </a:t>
            </a:r>
            <a:r>
              <a:rPr lang="en-US" dirty="0" err="1"/>
              <a:t>avalik</a:t>
            </a:r>
            <a:r>
              <a:rPr lang="en-US" dirty="0"/>
              <a:t> </a:t>
            </a:r>
            <a:r>
              <a:rPr lang="en-US" dirty="0" err="1"/>
              <a:t>töö</a:t>
            </a:r>
            <a:r>
              <a:rPr lang="en-US" dirty="0"/>
              <a:t> - </a:t>
            </a:r>
            <a:r>
              <a:rPr lang="en-US" dirty="0" err="1"/>
              <a:t>koostöö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	</a:t>
            </a:r>
          </a:p>
        </p:txBody>
      </p:sp>
      <p:pic>
        <p:nvPicPr>
          <p:cNvPr id="5" name="Picture 4" descr="A white pillar next to a wall with colorful tiles&#10;&#10;Description automatically generated">
            <a:extLst>
              <a:ext uri="{FF2B5EF4-FFF2-40B4-BE49-F238E27FC236}">
                <a16:creationId xmlns:a16="http://schemas.microsoft.com/office/drawing/2014/main" id="{324F71C1-7EED-FE52-43D3-9972CE5212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952" y="1772174"/>
            <a:ext cx="5448772" cy="2956816"/>
          </a:xfrm>
          <a:prstGeom prst="rect">
            <a:avLst/>
          </a:prstGeom>
        </p:spPr>
      </p:pic>
      <p:pic>
        <p:nvPicPr>
          <p:cNvPr id="8" name="Picture 7" descr="A group of road signs&#10;&#10;Description automatically generated">
            <a:extLst>
              <a:ext uri="{FF2B5EF4-FFF2-40B4-BE49-F238E27FC236}">
                <a16:creationId xmlns:a16="http://schemas.microsoft.com/office/drawing/2014/main" id="{5FA903B5-4429-37F4-DACA-ACF815CDD5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75" y="2097741"/>
            <a:ext cx="6164955" cy="4358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9218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E3235F-9E14-9DD1-5BE8-4DFC2CEF75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AFC67-457B-158F-03A9-009BD05B5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671" y="114642"/>
            <a:ext cx="7022417" cy="98932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dirty="0" err="1"/>
              <a:t>Naiste</a:t>
            </a:r>
            <a:r>
              <a:rPr lang="en-US" dirty="0"/>
              <a:t> </a:t>
            </a:r>
            <a:r>
              <a:rPr lang="en-US" dirty="0" err="1"/>
              <a:t>tugikeskuse</a:t>
            </a:r>
            <a:r>
              <a:rPr lang="en-US" dirty="0"/>
              <a:t> </a:t>
            </a:r>
            <a:r>
              <a:rPr lang="en-US" dirty="0" err="1"/>
              <a:t>avalik</a:t>
            </a:r>
            <a:r>
              <a:rPr lang="en-US" dirty="0"/>
              <a:t> </a:t>
            </a:r>
            <a:r>
              <a:rPr lang="en-US" dirty="0" err="1"/>
              <a:t>töö</a:t>
            </a:r>
            <a:r>
              <a:rPr lang="en-US" dirty="0"/>
              <a:t> - </a:t>
            </a:r>
            <a:r>
              <a:rPr lang="en-US" dirty="0" err="1"/>
              <a:t>koostöö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	</a:t>
            </a:r>
          </a:p>
        </p:txBody>
      </p:sp>
      <p:pic>
        <p:nvPicPr>
          <p:cNvPr id="10" name="Picture 9" descr="A group of women standing in a room&#10;&#10;Description automatically generated">
            <a:extLst>
              <a:ext uri="{FF2B5EF4-FFF2-40B4-BE49-F238E27FC236}">
                <a16:creationId xmlns:a16="http://schemas.microsoft.com/office/drawing/2014/main" id="{6976B8F9-9DCF-DAD0-3EE4-D7B36F3AE0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757" y="1103971"/>
            <a:ext cx="6858000" cy="4570884"/>
          </a:xfrm>
          <a:prstGeom prst="rect">
            <a:avLst/>
          </a:prstGeom>
        </p:spPr>
      </p:pic>
      <p:pic>
        <p:nvPicPr>
          <p:cNvPr id="12" name="Picture 11" descr="A poster with a silhouette of a person standing in front of a window&#10;&#10;Description automatically generated">
            <a:extLst>
              <a:ext uri="{FF2B5EF4-FFF2-40B4-BE49-F238E27FC236}">
                <a16:creationId xmlns:a16="http://schemas.microsoft.com/office/drawing/2014/main" id="{B8CFF379-7EEA-4C08-54AE-9414D5D07D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0" y="1658363"/>
            <a:ext cx="5034579" cy="5034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5702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50B4DD-74EB-D92B-4FF4-7C7B37CF58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4797D-82CD-B78F-92E4-4F88A5341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671" y="114642"/>
            <a:ext cx="7022417" cy="98932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dirty="0" err="1"/>
              <a:t>Naiste</a:t>
            </a:r>
            <a:r>
              <a:rPr lang="en-US" dirty="0"/>
              <a:t> </a:t>
            </a:r>
            <a:r>
              <a:rPr lang="en-US" dirty="0" err="1"/>
              <a:t>tugikeskuse</a:t>
            </a:r>
            <a:r>
              <a:rPr lang="en-US" dirty="0"/>
              <a:t> </a:t>
            </a:r>
            <a:r>
              <a:rPr lang="en-US" dirty="0" err="1"/>
              <a:t>avalik</a:t>
            </a:r>
            <a:r>
              <a:rPr lang="en-US" dirty="0"/>
              <a:t> </a:t>
            </a:r>
            <a:r>
              <a:rPr lang="en-US" dirty="0" err="1"/>
              <a:t>töö</a:t>
            </a:r>
            <a:r>
              <a:rPr lang="en-US" dirty="0"/>
              <a:t> - </a:t>
            </a:r>
            <a:r>
              <a:rPr lang="en-US" dirty="0" err="1"/>
              <a:t>huvikaitse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	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8F73A7-8CDA-2FC9-71E0-F728B81832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2917" y="1287594"/>
            <a:ext cx="6321656" cy="3617893"/>
          </a:xfrm>
          <a:prstGeom prst="rect">
            <a:avLst/>
          </a:prstGeom>
        </p:spPr>
      </p:pic>
      <p:pic>
        <p:nvPicPr>
          <p:cNvPr id="7" name="Picture 6" descr="A couple of women holding papers&#10;&#10;Description automatically generated">
            <a:extLst>
              <a:ext uri="{FF2B5EF4-FFF2-40B4-BE49-F238E27FC236}">
                <a16:creationId xmlns:a16="http://schemas.microsoft.com/office/drawing/2014/main" id="{9CDD6F68-644C-3DB0-3A56-42EBFA50EB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963" y="2581831"/>
            <a:ext cx="6125286" cy="4082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2783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Olulist</a:t>
            </a:r>
            <a:r>
              <a:rPr lang="en-US" dirty="0"/>
              <a:t>	- </a:t>
            </a:r>
            <a:r>
              <a:rPr lang="en-US" dirty="0" err="1"/>
              <a:t>võta</a:t>
            </a:r>
            <a:r>
              <a:rPr lang="en-US" dirty="0"/>
              <a:t> </a:t>
            </a:r>
            <a:r>
              <a:rPr lang="en-US" dirty="0" err="1"/>
              <a:t>ühendust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700" y="2072640"/>
            <a:ext cx="11366499" cy="4785360"/>
          </a:xfrm>
        </p:spPr>
        <p:txBody>
          <a:bodyPr>
            <a:normAutofit/>
          </a:bodyPr>
          <a:lstStyle/>
          <a:p>
            <a:pPr indent="-336550" eaLnBrk="1">
              <a:lnSpc>
                <a:spcPct val="73000"/>
              </a:lnSpc>
              <a:spcAft>
                <a:spcPts val="120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</a:pPr>
            <a:r>
              <a:rPr lang="en-US" altLang="et-E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Ohvriabi</a:t>
            </a:r>
            <a:r>
              <a:rPr lang="en-US" altLang="et-E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t-E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kriisitelefon</a:t>
            </a:r>
            <a:r>
              <a:rPr lang="en-US" altLang="et-E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116 006</a:t>
            </a:r>
          </a:p>
          <a:p>
            <a:pPr indent="-336550" eaLnBrk="1">
              <a:lnSpc>
                <a:spcPct val="73000"/>
              </a:lnSpc>
              <a:spcAft>
                <a:spcPts val="120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</a:pPr>
            <a:r>
              <a:rPr lang="et-EE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Avaleht | </a:t>
            </a:r>
            <a:r>
              <a:rPr lang="et-EE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Palunabi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palunabi.ee</a:t>
            </a:r>
          </a:p>
          <a:p>
            <a:pPr indent="-336550" eaLnBrk="1">
              <a:lnSpc>
                <a:spcPct val="73000"/>
              </a:lnSpc>
              <a:spcAft>
                <a:spcPts val="120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Naiste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tugikeskuste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kontaktid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t-EE" dirty="0">
                <a:hlinkClick r:id="rId3"/>
              </a:rPr>
              <a:t>Võta ühendust | </a:t>
            </a:r>
            <a:r>
              <a:rPr lang="et-EE" dirty="0" err="1">
                <a:hlinkClick r:id="rId3"/>
              </a:rPr>
              <a:t>Palunabi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336550" eaLnBrk="1">
              <a:lnSpc>
                <a:spcPct val="73000"/>
              </a:lnSpc>
              <a:spcAft>
                <a:spcPts val="120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Seksuaalvägivalla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kriisiabikeskused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vt.eelmine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link)</a:t>
            </a:r>
          </a:p>
          <a:p>
            <a:pPr indent="-336550" eaLnBrk="1">
              <a:lnSpc>
                <a:spcPct val="73000"/>
              </a:lnSpc>
              <a:spcAft>
                <a:spcPts val="120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</a:pPr>
            <a:endParaRPr lang="en-US" altLang="et-EE" sz="2400" dirty="0" err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22672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1850" y="2298699"/>
            <a:ext cx="10515600" cy="3865617"/>
          </a:xfrm>
        </p:spPr>
        <p:txBody>
          <a:bodyPr>
            <a:normAutofit/>
          </a:bodyPr>
          <a:lstStyle/>
          <a:p>
            <a:r>
              <a:rPr lang="en-US" dirty="0" err="1"/>
              <a:t>Aitäh</a:t>
            </a:r>
            <a:r>
              <a:rPr lang="en-US" dirty="0"/>
              <a:t>!</a:t>
            </a:r>
            <a:br>
              <a:rPr lang="en-US" dirty="0"/>
            </a:br>
            <a:br>
              <a:rPr lang="en-US" dirty="0"/>
            </a:br>
            <a:r>
              <a:rPr lang="en-US" sz="3300" dirty="0" err="1"/>
              <a:t>Kontakt</a:t>
            </a:r>
            <a:r>
              <a:rPr lang="en-US" sz="3300" dirty="0"/>
              <a:t>: Pille Tsopp-Pagan</a:t>
            </a:r>
            <a:br>
              <a:rPr lang="en-US" sz="3300" dirty="0"/>
            </a:br>
            <a:r>
              <a:rPr lang="en-US" sz="3300" dirty="0">
                <a:hlinkClick r:id="rId2"/>
              </a:rPr>
              <a:t>pille.tsopp-pagan@naistetugi.ee</a:t>
            </a:r>
            <a:br>
              <a:rPr lang="en-US" sz="3300" dirty="0"/>
            </a:br>
            <a:r>
              <a:rPr lang="en-US" sz="3300" dirty="0"/>
              <a:t>tel.5074 194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42174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987156E-9F01-091F-1E74-269AF20975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672" y="876725"/>
            <a:ext cx="8397968" cy="5814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98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Naiste</a:t>
            </a:r>
            <a:r>
              <a:rPr lang="en-US" dirty="0"/>
              <a:t> </a:t>
            </a:r>
            <a:r>
              <a:rPr lang="en-US" dirty="0" err="1"/>
              <a:t>tugikeskuste</a:t>
            </a:r>
            <a:r>
              <a:rPr lang="en-US" dirty="0"/>
              <a:t> </a:t>
            </a:r>
            <a:r>
              <a:rPr lang="en-US" dirty="0" err="1"/>
              <a:t>töö</a:t>
            </a:r>
            <a:r>
              <a:rPr lang="en-US" dirty="0"/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700" y="1469036"/>
            <a:ext cx="11366499" cy="5058764"/>
          </a:xfrm>
        </p:spPr>
        <p:txBody>
          <a:bodyPr>
            <a:normAutofit lnSpcReduction="10000"/>
          </a:bodyPr>
          <a:lstStyle/>
          <a:p>
            <a:pPr indent="-336550" eaLnBrk="1">
              <a:lnSpc>
                <a:spcPct val="73000"/>
              </a:lnSpc>
              <a:spcAft>
                <a:spcPts val="120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</a:pPr>
            <a:r>
              <a:rPr lang="en-US" altLang="et-E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Alates 2019.aastast on </a:t>
            </a:r>
            <a:r>
              <a:rPr lang="en-US" altLang="et-EE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naiste</a:t>
            </a:r>
            <a:r>
              <a:rPr lang="en-US" altLang="et-E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t-EE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tugikeskused</a:t>
            </a:r>
            <a:r>
              <a:rPr lang="en-US" altLang="et-E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t-EE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riigieelarves</a:t>
            </a:r>
            <a:r>
              <a:rPr lang="en-US" altLang="et-E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t-EE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kohustusliku</a:t>
            </a:r>
            <a:r>
              <a:rPr lang="en-US" altLang="et-E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t-EE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kuluartiklina</a:t>
            </a:r>
            <a:r>
              <a:rPr lang="en-US" altLang="et-E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1 </a:t>
            </a:r>
            <a:r>
              <a:rPr lang="en-US" altLang="et-EE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miljon</a:t>
            </a:r>
            <a:r>
              <a:rPr lang="en-US" altLang="et-E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t-EE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eurot</a:t>
            </a:r>
            <a:endParaRPr lang="en-US" altLang="et-E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336550" eaLnBrk="1">
              <a:lnSpc>
                <a:spcPct val="73000"/>
              </a:lnSpc>
              <a:spcAft>
                <a:spcPts val="120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</a:pPr>
            <a:r>
              <a:rPr lang="en-US" altLang="et-EE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Eestis</a:t>
            </a:r>
            <a:r>
              <a:rPr lang="en-US" altLang="et-E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 17 </a:t>
            </a:r>
            <a:r>
              <a:rPr lang="en-US" altLang="et-EE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naiste</a:t>
            </a:r>
            <a:r>
              <a:rPr lang="en-US" altLang="et-E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t-EE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tugikeskust</a:t>
            </a:r>
            <a:endParaRPr lang="en-US" altLang="et-E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336550" eaLnBrk="1">
              <a:lnSpc>
                <a:spcPct val="73000"/>
              </a:lnSpc>
              <a:spcAft>
                <a:spcPts val="120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</a:pPr>
            <a:r>
              <a:rPr lang="en-US" altLang="et-EE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Baasrahastuse</a:t>
            </a:r>
            <a:r>
              <a:rPr lang="en-US" altLang="et-E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t-EE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eest</a:t>
            </a:r>
            <a:r>
              <a:rPr lang="en-US" altLang="et-E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t-EE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miinimumtegevus</a:t>
            </a:r>
            <a:r>
              <a:rPr lang="et-EE" altLang="et-E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t-E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50" indent="-342900" eaLnBrk="1">
              <a:lnSpc>
                <a:spcPct val="73000"/>
              </a:lnSpc>
              <a:spcAft>
                <a:spcPts val="1200"/>
              </a:spcAft>
              <a:buClrTx/>
              <a:buFont typeface="Arial" panose="020B0604020202020204" pitchFamily="34" charset="0"/>
              <a:buChar char="•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</a:pPr>
            <a:r>
              <a:rPr lang="et-EE" altLang="et-E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ööpäevaringne varjupaik kokkulepitud voodikohtade arvuga;</a:t>
            </a:r>
          </a:p>
          <a:p>
            <a:pPr marL="6350" indent="-342900" eaLnBrk="1">
              <a:lnSpc>
                <a:spcPct val="73000"/>
              </a:lnSpc>
              <a:spcAft>
                <a:spcPts val="1200"/>
              </a:spcAft>
              <a:buClrTx/>
              <a:buFont typeface="Arial" panose="020B0604020202020204" pitchFamily="34" charset="0"/>
              <a:buChar char="•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</a:pPr>
            <a:r>
              <a:rPr lang="et-EE" altLang="et-E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kriisi- ja sotsiaalnõustamine, turvaplaanid, elu kordaseadmise juhendamine, töö, eluase, sotsiaaltoetused;</a:t>
            </a:r>
          </a:p>
          <a:p>
            <a:pPr marL="6350" indent="-342900" eaLnBrk="1">
              <a:lnSpc>
                <a:spcPct val="73000"/>
              </a:lnSpc>
              <a:spcAft>
                <a:spcPts val="1200"/>
              </a:spcAft>
              <a:buClrTx/>
              <a:buFont typeface="Arial" panose="020B0604020202020204" pitchFamily="34" charset="0"/>
              <a:buChar char="•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</a:pPr>
            <a:r>
              <a:rPr lang="et-EE" altLang="et-E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Jõustamine individuaalselt ja/või grupitööd</a:t>
            </a:r>
          </a:p>
          <a:p>
            <a:pPr marL="6350" indent="-342900" eaLnBrk="1">
              <a:lnSpc>
                <a:spcPct val="73000"/>
              </a:lnSpc>
              <a:spcAft>
                <a:spcPts val="1200"/>
              </a:spcAft>
              <a:buClrTx/>
              <a:buFont typeface="Arial" panose="020B0604020202020204" pitchFamily="34" charset="0"/>
              <a:buChar char="•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</a:pPr>
            <a:r>
              <a:rPr lang="et-EE" altLang="et-E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lihtsamate juriidiliste dokumentide koostamine – elatisnõue, riigi õigusabi taotlus jm;</a:t>
            </a:r>
          </a:p>
          <a:p>
            <a:pPr marL="6350" indent="-342900" eaLnBrk="1">
              <a:lnSpc>
                <a:spcPct val="73000"/>
              </a:lnSpc>
              <a:spcAft>
                <a:spcPts val="1200"/>
              </a:spcAft>
              <a:buClrTx/>
              <a:buFont typeface="Arial" panose="020B0604020202020204" pitchFamily="34" charset="0"/>
              <a:buChar char="•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</a:pPr>
            <a:r>
              <a:rPr lang="et-EE" altLang="et-E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Osalemine võrgustikutöös (üldised kohtumised, MARAC kohtumised)</a:t>
            </a:r>
          </a:p>
          <a:p>
            <a:pPr marL="6350" indent="-342900" eaLnBrk="1">
              <a:lnSpc>
                <a:spcPct val="73000"/>
              </a:lnSpc>
              <a:spcAft>
                <a:spcPts val="1200"/>
              </a:spcAft>
              <a:buClrTx/>
              <a:buFont typeface="Arial" panose="020B0604020202020204" pitchFamily="34" charset="0"/>
              <a:buChar char="•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</a:pPr>
            <a:r>
              <a:rPr lang="et-EE" altLang="et-E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kogukonna teavitamine keskuse olemasolust ja võimalustest</a:t>
            </a:r>
          </a:p>
          <a:p>
            <a:pPr indent="-336550" eaLnBrk="1">
              <a:lnSpc>
                <a:spcPct val="73000"/>
              </a:lnSpc>
              <a:spcAft>
                <a:spcPts val="120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</a:pPr>
            <a:endParaRPr lang="et-EE" altLang="et-E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336550" eaLnBrk="1">
              <a:lnSpc>
                <a:spcPct val="73000"/>
              </a:lnSpc>
              <a:spcAft>
                <a:spcPts val="120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</a:pPr>
            <a:endParaRPr lang="et-EE" altLang="et-E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7445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Naiste</a:t>
            </a:r>
            <a:r>
              <a:rPr lang="en-US" dirty="0"/>
              <a:t> </a:t>
            </a:r>
            <a:r>
              <a:rPr lang="en-US" dirty="0" err="1"/>
              <a:t>tugikeskuste</a:t>
            </a:r>
            <a:r>
              <a:rPr lang="en-US" dirty="0"/>
              <a:t> </a:t>
            </a:r>
            <a:r>
              <a:rPr lang="en-US" dirty="0" err="1"/>
              <a:t>töö</a:t>
            </a:r>
            <a:r>
              <a:rPr lang="en-US" dirty="0"/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700" y="1469036"/>
            <a:ext cx="11366499" cy="5388964"/>
          </a:xfrm>
        </p:spPr>
        <p:txBody>
          <a:bodyPr>
            <a:normAutofit/>
          </a:bodyPr>
          <a:lstStyle/>
          <a:p>
            <a:pPr indent="-336550" eaLnBrk="1">
              <a:lnSpc>
                <a:spcPct val="73000"/>
              </a:lnSpc>
              <a:spcAft>
                <a:spcPts val="120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</a:pPr>
            <a:r>
              <a:rPr lang="et-EE" altLang="et-E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Lisaks võiks olla(kombineeritud rahastuse korral):</a:t>
            </a:r>
            <a:endParaRPr lang="en-US" altLang="et-E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50" indent="-342900" eaLnBrk="1">
              <a:lnSpc>
                <a:spcPct val="73000"/>
              </a:lnSpc>
              <a:spcAft>
                <a:spcPts val="1200"/>
              </a:spcAft>
              <a:buClrTx/>
              <a:buFont typeface="Arial" panose="020B0604020202020204" pitchFamily="34" charset="0"/>
              <a:buChar char="•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</a:pPr>
            <a:r>
              <a:rPr lang="et-EE" altLang="et-EE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psühhoteraapia</a:t>
            </a:r>
            <a:r>
              <a:rPr lang="et-EE" altLang="et-E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6350" indent="-342900" eaLnBrk="1">
              <a:lnSpc>
                <a:spcPct val="73000"/>
              </a:lnSpc>
              <a:spcAft>
                <a:spcPts val="1200"/>
              </a:spcAft>
              <a:buClrTx/>
              <a:buFont typeface="Arial" panose="020B0604020202020204" pitchFamily="34" charset="0"/>
              <a:buChar char="•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</a:pPr>
            <a:r>
              <a:rPr lang="et-EE" altLang="et-E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laste psühholoogiline nõustamine, teraapia, psühholoogilise seisundi hindamine(vajadusel)</a:t>
            </a:r>
            <a:r>
              <a:rPr lang="en-US" altLang="et-E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t-EE" altLang="et-E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50" indent="-342900" eaLnBrk="1">
              <a:lnSpc>
                <a:spcPct val="73000"/>
              </a:lnSpc>
              <a:spcAft>
                <a:spcPts val="1200"/>
              </a:spcAft>
              <a:buClrTx/>
              <a:buFont typeface="Arial" panose="020B0604020202020204" pitchFamily="34" charset="0"/>
              <a:buChar char="•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</a:pPr>
            <a:r>
              <a:rPr lang="et-EE" altLang="et-E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juriidiline nõustamine, kohtusse avalduste ja dokumentide koostamine;</a:t>
            </a:r>
          </a:p>
          <a:p>
            <a:pPr marL="6350" indent="-342900" eaLnBrk="1">
              <a:lnSpc>
                <a:spcPct val="73000"/>
              </a:lnSpc>
              <a:spcAft>
                <a:spcPts val="1200"/>
              </a:spcAft>
              <a:buClrTx/>
              <a:buFont typeface="Arial" panose="020B0604020202020204" pitchFamily="34" charset="0"/>
              <a:buChar char="•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</a:pPr>
            <a:r>
              <a:rPr lang="et-EE" altLang="et-E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kohtus kaasas käimine</a:t>
            </a:r>
            <a:r>
              <a:rPr lang="en-US" altLang="et-E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t-EE" altLang="et-E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>
              <a:lnSpc>
                <a:spcPct val="73000"/>
              </a:lnSpc>
              <a:spcAft>
                <a:spcPts val="1200"/>
              </a:spcAft>
              <a:buClrTx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</a:pPr>
            <a:r>
              <a:rPr lang="et-EE" altLang="et-E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Täiendavalt:</a:t>
            </a:r>
          </a:p>
          <a:p>
            <a:pPr eaLnBrk="1">
              <a:lnSpc>
                <a:spcPct val="73000"/>
              </a:lnSpc>
              <a:spcAft>
                <a:spcPts val="1200"/>
              </a:spcAft>
              <a:buClrTx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</a:pPr>
            <a:r>
              <a:rPr lang="et-EE" altLang="et-E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Kogukonna harimine: teavituskampaaniad ja -üritused, koolitus- ja kunstiprojektid, spetsialistide koolitamine, abistamise parimate praktikate leidmine ja siinse keskkonna jaoks kohandamine. Arvamusartiklid, tele- ja raadioesinemised. </a:t>
            </a:r>
            <a:endParaRPr lang="en-US" altLang="et-E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>
              <a:lnSpc>
                <a:spcPct val="73000"/>
              </a:lnSpc>
              <a:spcAft>
                <a:spcPts val="1200"/>
              </a:spcAft>
              <a:buClrTx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</a:pPr>
            <a:r>
              <a:rPr lang="en-US" altLang="et-EE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Püsiv</a:t>
            </a:r>
            <a:r>
              <a:rPr lang="en-US" altLang="et-E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t-EE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nähtaval</a:t>
            </a:r>
            <a:r>
              <a:rPr lang="en-US" altLang="et-E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t-EE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olek</a:t>
            </a:r>
            <a:r>
              <a:rPr lang="et-EE" altLang="et-E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indent="-336550" eaLnBrk="1">
              <a:lnSpc>
                <a:spcPct val="73000"/>
              </a:lnSpc>
              <a:spcAft>
                <a:spcPts val="120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</a:pPr>
            <a:endParaRPr lang="et-EE" altLang="et-E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336550" eaLnBrk="1">
              <a:lnSpc>
                <a:spcPct val="73000"/>
              </a:lnSpc>
              <a:spcAft>
                <a:spcPts val="120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</a:pPr>
            <a:endParaRPr lang="et-EE" altLang="et-E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43130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Naiste</a:t>
            </a:r>
            <a:r>
              <a:rPr lang="en-US" dirty="0"/>
              <a:t> </a:t>
            </a:r>
            <a:r>
              <a:rPr lang="en-US" dirty="0" err="1"/>
              <a:t>tugikeskuse</a:t>
            </a:r>
            <a:r>
              <a:rPr lang="en-US" dirty="0"/>
              <a:t> </a:t>
            </a:r>
            <a:r>
              <a:rPr lang="en-US" dirty="0" err="1"/>
              <a:t>huvikaitse</a:t>
            </a:r>
            <a:r>
              <a:rPr lang="en-US" dirty="0"/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700" y="1469036"/>
            <a:ext cx="11366499" cy="5388964"/>
          </a:xfrm>
        </p:spPr>
        <p:txBody>
          <a:bodyPr>
            <a:normAutofit/>
          </a:bodyPr>
          <a:lstStyle/>
          <a:p>
            <a:pPr eaLnBrk="1">
              <a:lnSpc>
                <a:spcPct val="73000"/>
              </a:lnSpc>
              <a:spcAft>
                <a:spcPts val="1200"/>
              </a:spcAft>
              <a:buClrTx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</a:pPr>
            <a:r>
              <a:rPr lang="en-US" altLang="et-EE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Püsiv</a:t>
            </a:r>
            <a:r>
              <a:rPr lang="en-US" altLang="et-E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t-EE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nähtaval</a:t>
            </a:r>
            <a:r>
              <a:rPr lang="en-US" altLang="et-E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t-EE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olek</a:t>
            </a:r>
            <a:r>
              <a:rPr lang="et-EE" altLang="et-E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indent="-336550">
              <a:lnSpc>
                <a:spcPct val="73000"/>
              </a:lnSpc>
              <a:spcAft>
                <a:spcPts val="1200"/>
              </a:spcAft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</a:pPr>
            <a:r>
              <a:rPr lang="en-US" altLang="et-EE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Tuletada</a:t>
            </a:r>
            <a:r>
              <a:rPr lang="en-US" altLang="et-E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t-EE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riigi</a:t>
            </a:r>
            <a:r>
              <a:rPr lang="en-US" altLang="et-E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t-EE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esindajatele</a:t>
            </a:r>
            <a:r>
              <a:rPr lang="en-US" altLang="et-E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t-EE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meelde</a:t>
            </a:r>
            <a:r>
              <a:rPr lang="en-US" altLang="et-E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IK </a:t>
            </a:r>
            <a:r>
              <a:rPr lang="en-US" altLang="et-EE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põhiste</a:t>
            </a:r>
            <a:r>
              <a:rPr lang="en-US" altLang="et-E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t-EE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tegevuste</a:t>
            </a:r>
            <a:r>
              <a:rPr lang="en-US" altLang="et-E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t-EE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olulisust</a:t>
            </a:r>
            <a:endParaRPr lang="en-US" altLang="et-E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336550">
              <a:lnSpc>
                <a:spcPct val="73000"/>
              </a:lnSpc>
              <a:spcAft>
                <a:spcPts val="1200"/>
              </a:spcAft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</a:pPr>
            <a:r>
              <a:rPr lang="en-US" altLang="et-EE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Nõuda</a:t>
            </a:r>
            <a:r>
              <a:rPr lang="en-US" altLang="et-E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t-EE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rahastust</a:t>
            </a:r>
            <a:r>
              <a:rPr lang="en-US" altLang="et-E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t-EE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ennetuskampaaniate</a:t>
            </a:r>
            <a:r>
              <a:rPr lang="en-US" altLang="et-E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t-EE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tegemiseks</a:t>
            </a:r>
            <a:r>
              <a:rPr lang="en-US" altLang="et-E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t-EE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vrd</a:t>
            </a:r>
            <a:r>
              <a:rPr lang="en-US" altLang="et-E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t-EE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purjusujumine</a:t>
            </a:r>
            <a:r>
              <a:rPr lang="en-US" altLang="et-E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indent="-336550">
              <a:lnSpc>
                <a:spcPct val="73000"/>
              </a:lnSpc>
              <a:spcAft>
                <a:spcPts val="1200"/>
              </a:spcAft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</a:pPr>
            <a:r>
              <a:rPr lang="en-US" altLang="et-E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Leida </a:t>
            </a:r>
            <a:r>
              <a:rPr lang="en-US" altLang="et-EE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partnereid</a:t>
            </a:r>
            <a:r>
              <a:rPr lang="en-US" altLang="et-E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t-EE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isetegevuseks</a:t>
            </a:r>
            <a:endParaRPr lang="en-US" altLang="et-E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336550">
              <a:lnSpc>
                <a:spcPct val="73000"/>
              </a:lnSpc>
              <a:spcAft>
                <a:spcPts val="1200"/>
              </a:spcAft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</a:pPr>
            <a:r>
              <a:rPr lang="en-US" altLang="et-E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t-EE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kunstiprojektid</a:t>
            </a:r>
            <a:r>
              <a:rPr lang="en-US" altLang="et-E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t-EE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Pärnu</a:t>
            </a:r>
            <a:r>
              <a:rPr lang="en-US" altLang="et-E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NTK)</a:t>
            </a:r>
          </a:p>
          <a:p>
            <a:pPr indent="-336550" eaLnBrk="1">
              <a:lnSpc>
                <a:spcPct val="73000"/>
              </a:lnSpc>
              <a:spcAft>
                <a:spcPts val="120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</a:pPr>
            <a:r>
              <a:rPr lang="en-US" altLang="et-E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t-EE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vihmavarjukampaania</a:t>
            </a:r>
            <a:r>
              <a:rPr lang="en-US" altLang="et-E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(Tartu NTK)</a:t>
            </a:r>
          </a:p>
          <a:p>
            <a:pPr indent="-336550" eaLnBrk="1">
              <a:lnSpc>
                <a:spcPct val="73000"/>
              </a:lnSpc>
              <a:spcAft>
                <a:spcPts val="120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</a:pPr>
            <a:r>
              <a:rPr lang="en-US" altLang="et-E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t-EE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Märka</a:t>
            </a:r>
            <a:r>
              <a:rPr lang="en-US" altLang="et-E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t-EE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vägivalda</a:t>
            </a:r>
            <a:r>
              <a:rPr lang="en-US" altLang="et-E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t-EE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kampaania</a:t>
            </a:r>
            <a:r>
              <a:rPr lang="en-US" altLang="et-E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(IKEA)</a:t>
            </a:r>
          </a:p>
          <a:p>
            <a:pPr indent="-336550" eaLnBrk="1">
              <a:lnSpc>
                <a:spcPct val="73000"/>
              </a:lnSpc>
              <a:spcAft>
                <a:spcPts val="120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</a:pPr>
            <a:r>
              <a:rPr lang="en-US" altLang="et-E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Ole </a:t>
            </a:r>
            <a:r>
              <a:rPr lang="en-US" altLang="et-EE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pildis</a:t>
            </a:r>
            <a:r>
              <a:rPr lang="en-US" altLang="et-E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endParaRPr lang="et-EE" altLang="et-E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1237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99CAEF-EAD1-759A-017D-B8774F7D9F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D328F-CA42-946A-2A50-288C25F88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Naiste</a:t>
            </a:r>
            <a:r>
              <a:rPr lang="en-US" dirty="0"/>
              <a:t> </a:t>
            </a:r>
            <a:r>
              <a:rPr lang="en-US" dirty="0" err="1"/>
              <a:t>tugikeskuse</a:t>
            </a:r>
            <a:r>
              <a:rPr lang="en-US" dirty="0"/>
              <a:t> </a:t>
            </a:r>
            <a:r>
              <a:rPr lang="en-US" dirty="0" err="1"/>
              <a:t>ennetav</a:t>
            </a:r>
            <a:r>
              <a:rPr lang="en-US" dirty="0"/>
              <a:t> ja </a:t>
            </a:r>
            <a:r>
              <a:rPr lang="en-US" dirty="0" err="1"/>
              <a:t>tutvustav</a:t>
            </a:r>
            <a:r>
              <a:rPr lang="en-US" dirty="0"/>
              <a:t> </a:t>
            </a:r>
            <a:r>
              <a:rPr lang="en-US" dirty="0" err="1"/>
              <a:t>töö</a:t>
            </a:r>
            <a:r>
              <a:rPr lang="en-US" dirty="0"/>
              <a:t>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A13ED4-6C40-8CBC-4857-6B78497A4C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701" y="1785768"/>
            <a:ext cx="11009406" cy="5072231"/>
          </a:xfrm>
        </p:spPr>
        <p:txBody>
          <a:bodyPr>
            <a:normAutofit/>
          </a:bodyPr>
          <a:lstStyle/>
          <a:p>
            <a:pPr eaLnBrk="1">
              <a:lnSpc>
                <a:spcPct val="73000"/>
              </a:lnSpc>
              <a:spcAft>
                <a:spcPts val="1200"/>
              </a:spcAft>
              <a:buClrTx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</a:pPr>
            <a:r>
              <a:rPr lang="en-US" altLang="et-EE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Teadmiste</a:t>
            </a:r>
            <a:r>
              <a:rPr lang="en-US" altLang="et-EE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t-EE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jagamine</a:t>
            </a:r>
            <a:r>
              <a:rPr lang="en-US" altLang="et-EE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ja </a:t>
            </a:r>
            <a:r>
              <a:rPr lang="en-US" altLang="et-EE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koolitused</a:t>
            </a:r>
            <a:endParaRPr lang="en-US" altLang="et-EE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>
              <a:lnSpc>
                <a:spcPct val="73000"/>
              </a:lnSpc>
              <a:spcAft>
                <a:spcPts val="1200"/>
              </a:spcAft>
              <a:buClrTx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</a:pPr>
            <a:endParaRPr lang="et-EE" altLang="et-EE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336550">
              <a:lnSpc>
                <a:spcPct val="73000"/>
              </a:lnSpc>
              <a:spcAft>
                <a:spcPts val="1200"/>
              </a:spcAft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</a:pPr>
            <a:r>
              <a:rPr lang="en-US" altLang="et-EE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Koolid</a:t>
            </a:r>
            <a:r>
              <a:rPr lang="en-US" altLang="et-E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altLang="et-EE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Turvalised</a:t>
            </a:r>
            <a:r>
              <a:rPr lang="en-US" altLang="et-E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t-EE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suhted</a:t>
            </a:r>
            <a:r>
              <a:rPr lang="en-US" altLang="et-E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</a:p>
          <a:p>
            <a:pPr indent="-336550">
              <a:lnSpc>
                <a:spcPct val="73000"/>
              </a:lnSpc>
              <a:spcAft>
                <a:spcPts val="1200"/>
              </a:spcAft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</a:pPr>
            <a:r>
              <a:rPr lang="en-US" altLang="et-EE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Üldsus</a:t>
            </a:r>
            <a:r>
              <a:rPr lang="en-US" altLang="et-E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FB </a:t>
            </a:r>
            <a:r>
              <a:rPr lang="en-US" altLang="et-EE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otsesaated</a:t>
            </a:r>
            <a:r>
              <a:rPr lang="en-US" altLang="et-E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kübervägivalla </a:t>
            </a:r>
            <a:r>
              <a:rPr lang="en-US" altLang="et-EE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teemal</a:t>
            </a:r>
            <a:r>
              <a:rPr lang="en-US" altLang="et-E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altLang="et-EE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teavitus</a:t>
            </a:r>
            <a:r>
              <a:rPr lang="en-US" altLang="et-E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altLang="et-EE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Elav</a:t>
            </a:r>
            <a:r>
              <a:rPr lang="en-US" altLang="et-E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t-EE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raamatukogu</a:t>
            </a:r>
            <a:r>
              <a:rPr lang="en-US" altLang="et-E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indent="-336550">
              <a:lnSpc>
                <a:spcPct val="73000"/>
              </a:lnSpc>
              <a:spcAft>
                <a:spcPts val="1200"/>
              </a:spcAft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</a:pPr>
            <a:r>
              <a:rPr lang="en-US" altLang="et-EE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Spetsialistidele</a:t>
            </a:r>
            <a:r>
              <a:rPr lang="en-US" altLang="et-E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t-EE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koolitused</a:t>
            </a:r>
            <a:r>
              <a:rPr lang="en-US" altLang="et-E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t-EE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vähendamaks</a:t>
            </a:r>
            <a:r>
              <a:rPr lang="en-US" altLang="et-E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t-EE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taasohvristamist</a:t>
            </a:r>
            <a:endParaRPr lang="en-US" altLang="et-E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336550">
              <a:lnSpc>
                <a:spcPct val="73000"/>
              </a:lnSpc>
              <a:spcAft>
                <a:spcPts val="1200"/>
              </a:spcAft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</a:pPr>
            <a:r>
              <a:rPr lang="en-US" altLang="et-EE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Abivajajad</a:t>
            </a:r>
            <a:r>
              <a:rPr lang="en-US" altLang="et-E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t-EE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erinevad</a:t>
            </a:r>
            <a:r>
              <a:rPr lang="en-US" altLang="et-E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t-EE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kampaaniad</a:t>
            </a:r>
            <a:r>
              <a:rPr lang="en-US" altLang="et-E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t-EE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ajakirjades</a:t>
            </a:r>
            <a:r>
              <a:rPr lang="en-US" altLang="et-E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t-EE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lehtedes</a:t>
            </a:r>
            <a:r>
              <a:rPr lang="en-US" altLang="et-E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t-EE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sotsiaalmeedias</a:t>
            </a:r>
            <a:endParaRPr lang="en-US" altLang="et-E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336550">
              <a:lnSpc>
                <a:spcPct val="73000"/>
              </a:lnSpc>
              <a:spcAft>
                <a:spcPts val="1200"/>
              </a:spcAft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</a:pPr>
            <a:endParaRPr lang="et-EE" altLang="et-E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11909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1BA6F2B-2636-1992-44D3-AD478026C4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78BA5F19-D5E1-4ECC-BEC2-DF7AEDFD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A3FB70-E1B2-79F1-0746-8A78C9D18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876" y="1685261"/>
            <a:ext cx="4385187" cy="174374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dirty="0" err="1"/>
              <a:t>Naiste</a:t>
            </a:r>
            <a:r>
              <a:rPr lang="en-US" dirty="0"/>
              <a:t> </a:t>
            </a:r>
            <a:r>
              <a:rPr lang="en-US" dirty="0" err="1"/>
              <a:t>tugikeskuse</a:t>
            </a:r>
            <a:r>
              <a:rPr lang="en-US" dirty="0"/>
              <a:t> </a:t>
            </a:r>
            <a:r>
              <a:rPr lang="en-US" dirty="0" err="1"/>
              <a:t>avalik</a:t>
            </a:r>
            <a:r>
              <a:rPr lang="en-US" dirty="0"/>
              <a:t> </a:t>
            </a:r>
            <a:r>
              <a:rPr lang="en-US" dirty="0" err="1"/>
              <a:t>töö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A99082C-DFB7-4A76-AEF9-CC7776D137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89928" y="1"/>
            <a:ext cx="7602071" cy="484093"/>
          </a:xfrm>
          <a:custGeom>
            <a:avLst/>
            <a:gdLst>
              <a:gd name="connsiteX0" fmla="*/ 9683888 w 9683888"/>
              <a:gd name="connsiteY0" fmla="*/ 0 h 743457"/>
              <a:gd name="connsiteX1" fmla="*/ 0 w 9683888"/>
              <a:gd name="connsiteY1" fmla="*/ 0 h 743457"/>
              <a:gd name="connsiteX2" fmla="*/ 0 w 9683888"/>
              <a:gd name="connsiteY2" fmla="*/ 365878 h 743457"/>
              <a:gd name="connsiteX3" fmla="*/ 11844 w 9683888"/>
              <a:gd name="connsiteY3" fmla="*/ 367909 h 743457"/>
              <a:gd name="connsiteX4" fmla="*/ 106208 w 9683888"/>
              <a:gd name="connsiteY4" fmla="*/ 385974 h 743457"/>
              <a:gd name="connsiteX5" fmla="*/ 183667 w 9683888"/>
              <a:gd name="connsiteY5" fmla="*/ 399162 h 743457"/>
              <a:gd name="connsiteX6" fmla="*/ 292430 w 9683888"/>
              <a:gd name="connsiteY6" fmla="*/ 390408 h 743457"/>
              <a:gd name="connsiteX7" fmla="*/ 386942 w 9683888"/>
              <a:gd name="connsiteY7" fmla="*/ 395582 h 743457"/>
              <a:gd name="connsiteX8" fmla="*/ 485751 w 9683888"/>
              <a:gd name="connsiteY8" fmla="*/ 408404 h 743457"/>
              <a:gd name="connsiteX9" fmla="*/ 604107 w 9683888"/>
              <a:gd name="connsiteY9" fmla="*/ 418647 h 743457"/>
              <a:gd name="connsiteX10" fmla="*/ 694081 w 9683888"/>
              <a:gd name="connsiteY10" fmla="*/ 449524 h 743457"/>
              <a:gd name="connsiteX11" fmla="*/ 762452 w 9683888"/>
              <a:gd name="connsiteY11" fmla="*/ 456090 h 743457"/>
              <a:gd name="connsiteX12" fmla="*/ 987872 w 9683888"/>
              <a:gd name="connsiteY12" fmla="*/ 481862 h 743457"/>
              <a:gd name="connsiteX13" fmla="*/ 1077163 w 9683888"/>
              <a:gd name="connsiteY13" fmla="*/ 524467 h 743457"/>
              <a:gd name="connsiteX14" fmla="*/ 1258716 w 9683888"/>
              <a:gd name="connsiteY14" fmla="*/ 587975 h 743457"/>
              <a:gd name="connsiteX15" fmla="*/ 1298056 w 9683888"/>
              <a:gd name="connsiteY15" fmla="*/ 595413 h 743457"/>
              <a:gd name="connsiteX16" fmla="*/ 1327017 w 9683888"/>
              <a:gd name="connsiteY16" fmla="*/ 617412 h 743457"/>
              <a:gd name="connsiteX17" fmla="*/ 1347909 w 9683888"/>
              <a:gd name="connsiteY17" fmla="*/ 620209 h 743457"/>
              <a:gd name="connsiteX18" fmla="*/ 1421792 w 9683888"/>
              <a:gd name="connsiteY18" fmla="*/ 626139 h 743457"/>
              <a:gd name="connsiteX19" fmla="*/ 1519789 w 9683888"/>
              <a:gd name="connsiteY19" fmla="*/ 645011 h 743457"/>
              <a:gd name="connsiteX20" fmla="*/ 1620886 w 9683888"/>
              <a:gd name="connsiteY20" fmla="*/ 687715 h 743457"/>
              <a:gd name="connsiteX21" fmla="*/ 1676745 w 9683888"/>
              <a:gd name="connsiteY21" fmla="*/ 690130 h 743457"/>
              <a:gd name="connsiteX22" fmla="*/ 1832228 w 9683888"/>
              <a:gd name="connsiteY22" fmla="*/ 690860 h 743457"/>
              <a:gd name="connsiteX23" fmla="*/ 1980464 w 9683888"/>
              <a:gd name="connsiteY23" fmla="*/ 704858 h 743457"/>
              <a:gd name="connsiteX24" fmla="*/ 2051150 w 9683888"/>
              <a:gd name="connsiteY24" fmla="*/ 711187 h 743457"/>
              <a:gd name="connsiteX25" fmla="*/ 2162824 w 9683888"/>
              <a:gd name="connsiteY25" fmla="*/ 709178 h 743457"/>
              <a:gd name="connsiteX26" fmla="*/ 2259859 w 9683888"/>
              <a:gd name="connsiteY26" fmla="*/ 718188 h 743457"/>
              <a:gd name="connsiteX27" fmla="*/ 2378290 w 9683888"/>
              <a:gd name="connsiteY27" fmla="*/ 738748 h 743457"/>
              <a:gd name="connsiteX28" fmla="*/ 2407828 w 9683888"/>
              <a:gd name="connsiteY28" fmla="*/ 743457 h 743457"/>
              <a:gd name="connsiteX29" fmla="*/ 2428936 w 9683888"/>
              <a:gd name="connsiteY29" fmla="*/ 734697 h 743457"/>
              <a:gd name="connsiteX30" fmla="*/ 2646106 w 9683888"/>
              <a:gd name="connsiteY30" fmla="*/ 660204 h 743457"/>
              <a:gd name="connsiteX31" fmla="*/ 2799920 w 9683888"/>
              <a:gd name="connsiteY31" fmla="*/ 630451 h 743457"/>
              <a:gd name="connsiteX32" fmla="*/ 2953556 w 9683888"/>
              <a:gd name="connsiteY32" fmla="*/ 607173 h 743457"/>
              <a:gd name="connsiteX33" fmla="*/ 3009839 w 9683888"/>
              <a:gd name="connsiteY33" fmla="*/ 601743 h 743457"/>
              <a:gd name="connsiteX34" fmla="*/ 3115016 w 9683888"/>
              <a:gd name="connsiteY34" fmla="*/ 584982 h 743457"/>
              <a:gd name="connsiteX35" fmla="*/ 3185844 w 9683888"/>
              <a:gd name="connsiteY35" fmla="*/ 595356 h 743457"/>
              <a:gd name="connsiteX36" fmla="*/ 3246013 w 9683888"/>
              <a:gd name="connsiteY36" fmla="*/ 592418 h 743457"/>
              <a:gd name="connsiteX37" fmla="*/ 3313565 w 9683888"/>
              <a:gd name="connsiteY37" fmla="*/ 574138 h 743457"/>
              <a:gd name="connsiteX38" fmla="*/ 3414143 w 9683888"/>
              <a:gd name="connsiteY38" fmla="*/ 553730 h 743457"/>
              <a:gd name="connsiteX39" fmla="*/ 3552895 w 9683888"/>
              <a:gd name="connsiteY39" fmla="*/ 548563 h 743457"/>
              <a:gd name="connsiteX40" fmla="*/ 3753012 w 9683888"/>
              <a:gd name="connsiteY40" fmla="*/ 599520 h 743457"/>
              <a:gd name="connsiteX41" fmla="*/ 3804392 w 9683888"/>
              <a:gd name="connsiteY41" fmla="*/ 604131 h 743457"/>
              <a:gd name="connsiteX42" fmla="*/ 3916696 w 9683888"/>
              <a:gd name="connsiteY42" fmla="*/ 606540 h 743457"/>
              <a:gd name="connsiteX43" fmla="*/ 4063849 w 9683888"/>
              <a:gd name="connsiteY43" fmla="*/ 604058 h 743457"/>
              <a:gd name="connsiteX44" fmla="*/ 4172179 w 9683888"/>
              <a:gd name="connsiteY44" fmla="*/ 592355 h 743457"/>
              <a:gd name="connsiteX45" fmla="*/ 4276294 w 9683888"/>
              <a:gd name="connsiteY45" fmla="*/ 587119 h 743457"/>
              <a:gd name="connsiteX46" fmla="*/ 4411090 w 9683888"/>
              <a:gd name="connsiteY46" fmla="*/ 575600 h 743457"/>
              <a:gd name="connsiteX47" fmla="*/ 4540465 w 9683888"/>
              <a:gd name="connsiteY47" fmla="*/ 567464 h 743457"/>
              <a:gd name="connsiteX48" fmla="*/ 4545352 w 9683888"/>
              <a:gd name="connsiteY48" fmla="*/ 555554 h 743457"/>
              <a:gd name="connsiteX49" fmla="*/ 4564014 w 9683888"/>
              <a:gd name="connsiteY49" fmla="*/ 553660 h 743457"/>
              <a:gd name="connsiteX50" fmla="*/ 4568602 w 9683888"/>
              <a:gd name="connsiteY50" fmla="*/ 550913 h 743457"/>
              <a:gd name="connsiteX51" fmla="*/ 4595289 w 9683888"/>
              <a:gd name="connsiteY51" fmla="*/ 537407 h 743457"/>
              <a:gd name="connsiteX52" fmla="*/ 4739026 w 9683888"/>
              <a:gd name="connsiteY52" fmla="*/ 532483 h 743457"/>
              <a:gd name="connsiteX53" fmla="*/ 5061335 w 9683888"/>
              <a:gd name="connsiteY53" fmla="*/ 545635 h 743457"/>
              <a:gd name="connsiteX54" fmla="*/ 5338634 w 9683888"/>
              <a:gd name="connsiteY54" fmla="*/ 595754 h 743457"/>
              <a:gd name="connsiteX55" fmla="*/ 5529430 w 9683888"/>
              <a:gd name="connsiteY55" fmla="*/ 606335 h 743457"/>
              <a:gd name="connsiteX56" fmla="*/ 5604039 w 9683888"/>
              <a:gd name="connsiteY56" fmla="*/ 607676 h 743457"/>
              <a:gd name="connsiteX57" fmla="*/ 5625281 w 9683888"/>
              <a:gd name="connsiteY57" fmla="*/ 617253 h 743457"/>
              <a:gd name="connsiteX58" fmla="*/ 5628138 w 9683888"/>
              <a:gd name="connsiteY58" fmla="*/ 615483 h 743457"/>
              <a:gd name="connsiteX59" fmla="*/ 5653593 w 9683888"/>
              <a:gd name="connsiteY59" fmla="*/ 617873 h 743457"/>
              <a:gd name="connsiteX60" fmla="*/ 5658658 w 9683888"/>
              <a:gd name="connsiteY60" fmla="*/ 624279 h 743457"/>
              <a:gd name="connsiteX61" fmla="*/ 5675963 w 9683888"/>
              <a:gd name="connsiteY61" fmla="*/ 627762 h 743457"/>
              <a:gd name="connsiteX62" fmla="*/ 5709625 w 9683888"/>
              <a:gd name="connsiteY62" fmla="*/ 639593 h 743457"/>
              <a:gd name="connsiteX63" fmla="*/ 5716324 w 9683888"/>
              <a:gd name="connsiteY63" fmla="*/ 637148 h 743457"/>
              <a:gd name="connsiteX64" fmla="*/ 5767720 w 9683888"/>
              <a:gd name="connsiteY64" fmla="*/ 647737 h 743457"/>
              <a:gd name="connsiteX65" fmla="*/ 5768619 w 9683888"/>
              <a:gd name="connsiteY65" fmla="*/ 645671 h 743457"/>
              <a:gd name="connsiteX66" fmla="*/ 5858696 w 9683888"/>
              <a:gd name="connsiteY66" fmla="*/ 628099 h 743457"/>
              <a:gd name="connsiteX67" fmla="*/ 5935260 w 9683888"/>
              <a:gd name="connsiteY67" fmla="*/ 596904 h 743457"/>
              <a:gd name="connsiteX68" fmla="*/ 5946176 w 9683888"/>
              <a:gd name="connsiteY68" fmla="*/ 597874 h 743457"/>
              <a:gd name="connsiteX69" fmla="*/ 5946447 w 9683888"/>
              <a:gd name="connsiteY69" fmla="*/ 597396 h 743457"/>
              <a:gd name="connsiteX70" fmla="*/ 5958069 w 9683888"/>
              <a:gd name="connsiteY70" fmla="*/ 597432 h 743457"/>
              <a:gd name="connsiteX71" fmla="*/ 5966081 w 9683888"/>
              <a:gd name="connsiteY71" fmla="*/ 599643 h 743457"/>
              <a:gd name="connsiteX72" fmla="*/ 5987259 w 9683888"/>
              <a:gd name="connsiteY72" fmla="*/ 601523 h 743457"/>
              <a:gd name="connsiteX73" fmla="*/ 5994905 w 9683888"/>
              <a:gd name="connsiteY73" fmla="*/ 598873 h 743457"/>
              <a:gd name="connsiteX74" fmla="*/ 6054803 w 9683888"/>
              <a:gd name="connsiteY74" fmla="*/ 541202 h 743457"/>
              <a:gd name="connsiteX75" fmla="*/ 6188672 w 9683888"/>
              <a:gd name="connsiteY75" fmla="*/ 496389 h 743457"/>
              <a:gd name="connsiteX76" fmla="*/ 6323280 w 9683888"/>
              <a:gd name="connsiteY76" fmla="*/ 458013 h 743457"/>
              <a:gd name="connsiteX77" fmla="*/ 6457257 w 9683888"/>
              <a:gd name="connsiteY77" fmla="*/ 414621 h 743457"/>
              <a:gd name="connsiteX78" fmla="*/ 6530019 w 9683888"/>
              <a:gd name="connsiteY78" fmla="*/ 423168 h 743457"/>
              <a:gd name="connsiteX79" fmla="*/ 6626800 w 9683888"/>
              <a:gd name="connsiteY79" fmla="*/ 375078 h 743457"/>
              <a:gd name="connsiteX80" fmla="*/ 6689231 w 9683888"/>
              <a:gd name="connsiteY80" fmla="*/ 353501 h 743457"/>
              <a:gd name="connsiteX81" fmla="*/ 6726440 w 9683888"/>
              <a:gd name="connsiteY81" fmla="*/ 340276 h 743457"/>
              <a:gd name="connsiteX82" fmla="*/ 6835228 w 9683888"/>
              <a:gd name="connsiteY82" fmla="*/ 329393 h 743457"/>
              <a:gd name="connsiteX83" fmla="*/ 7039363 w 9683888"/>
              <a:gd name="connsiteY83" fmla="*/ 370823 h 743457"/>
              <a:gd name="connsiteX84" fmla="*/ 7095156 w 9683888"/>
              <a:gd name="connsiteY84" fmla="*/ 366075 h 743457"/>
              <a:gd name="connsiteX85" fmla="*/ 7187061 w 9683888"/>
              <a:gd name="connsiteY85" fmla="*/ 383876 h 743457"/>
              <a:gd name="connsiteX86" fmla="*/ 7295039 w 9683888"/>
              <a:gd name="connsiteY86" fmla="*/ 355046 h 743457"/>
              <a:gd name="connsiteX87" fmla="*/ 7373651 w 9683888"/>
              <a:gd name="connsiteY87" fmla="*/ 322299 h 743457"/>
              <a:gd name="connsiteX88" fmla="*/ 7418964 w 9683888"/>
              <a:gd name="connsiteY88" fmla="*/ 308685 h 743457"/>
              <a:gd name="connsiteX89" fmla="*/ 7450568 w 9683888"/>
              <a:gd name="connsiteY89" fmla="*/ 293511 h 743457"/>
              <a:gd name="connsiteX90" fmla="*/ 7538380 w 9683888"/>
              <a:gd name="connsiteY90" fmla="*/ 283235 h 743457"/>
              <a:gd name="connsiteX91" fmla="*/ 7786348 w 9683888"/>
              <a:gd name="connsiteY91" fmla="*/ 225377 h 743457"/>
              <a:gd name="connsiteX92" fmla="*/ 7849534 w 9683888"/>
              <a:gd name="connsiteY92" fmla="*/ 245434 h 743457"/>
              <a:gd name="connsiteX93" fmla="*/ 7981165 w 9683888"/>
              <a:gd name="connsiteY93" fmla="*/ 222252 h 743457"/>
              <a:gd name="connsiteX94" fmla="*/ 8171882 w 9683888"/>
              <a:gd name="connsiteY94" fmla="*/ 222497 h 743457"/>
              <a:gd name="connsiteX95" fmla="*/ 8242270 w 9683888"/>
              <a:gd name="connsiteY95" fmla="*/ 180535 h 743457"/>
              <a:gd name="connsiteX96" fmla="*/ 8490152 w 9683888"/>
              <a:gd name="connsiteY96" fmla="*/ 209193 h 743457"/>
              <a:gd name="connsiteX97" fmla="*/ 8622272 w 9683888"/>
              <a:gd name="connsiteY97" fmla="*/ 188859 h 743457"/>
              <a:gd name="connsiteX98" fmla="*/ 8738606 w 9683888"/>
              <a:gd name="connsiteY98" fmla="*/ 208945 h 743457"/>
              <a:gd name="connsiteX99" fmla="*/ 8831307 w 9683888"/>
              <a:gd name="connsiteY99" fmla="*/ 207738 h 743457"/>
              <a:gd name="connsiteX100" fmla="*/ 8891432 w 9683888"/>
              <a:gd name="connsiteY100" fmla="*/ 184510 h 743457"/>
              <a:gd name="connsiteX101" fmla="*/ 8946980 w 9683888"/>
              <a:gd name="connsiteY101" fmla="*/ 145578 h 743457"/>
              <a:gd name="connsiteX102" fmla="*/ 9107760 w 9683888"/>
              <a:gd name="connsiteY102" fmla="*/ 128052 h 743457"/>
              <a:gd name="connsiteX103" fmla="*/ 9195623 w 9683888"/>
              <a:gd name="connsiteY103" fmla="*/ 100212 h 743457"/>
              <a:gd name="connsiteX104" fmla="*/ 9256898 w 9683888"/>
              <a:gd name="connsiteY104" fmla="*/ 73900 h 743457"/>
              <a:gd name="connsiteX105" fmla="*/ 9351740 w 9683888"/>
              <a:gd name="connsiteY105" fmla="*/ 80439 h 743457"/>
              <a:gd name="connsiteX106" fmla="*/ 9539796 w 9683888"/>
              <a:gd name="connsiteY106" fmla="*/ 87069 h 743457"/>
              <a:gd name="connsiteX107" fmla="*/ 9619109 w 9683888"/>
              <a:gd name="connsiteY107" fmla="*/ 39994 h 743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</a:cxnLst>
            <a:rect l="l" t="t" r="r" b="b"/>
            <a:pathLst>
              <a:path w="9683888" h="743457">
                <a:moveTo>
                  <a:pt x="9683888" y="0"/>
                </a:moveTo>
                <a:lnTo>
                  <a:pt x="0" y="0"/>
                </a:lnTo>
                <a:lnTo>
                  <a:pt x="0" y="365878"/>
                </a:lnTo>
                <a:lnTo>
                  <a:pt x="11844" y="367909"/>
                </a:lnTo>
                <a:cubicBezTo>
                  <a:pt x="50423" y="374387"/>
                  <a:pt x="87879" y="380746"/>
                  <a:pt x="106208" y="385974"/>
                </a:cubicBezTo>
                <a:cubicBezTo>
                  <a:pt x="119919" y="389979"/>
                  <a:pt x="149687" y="402128"/>
                  <a:pt x="183667" y="399162"/>
                </a:cubicBezTo>
                <a:cubicBezTo>
                  <a:pt x="228274" y="394575"/>
                  <a:pt x="256969" y="398315"/>
                  <a:pt x="292430" y="390408"/>
                </a:cubicBezTo>
                <a:cubicBezTo>
                  <a:pt x="325377" y="395694"/>
                  <a:pt x="374510" y="420053"/>
                  <a:pt x="386942" y="395582"/>
                </a:cubicBezTo>
                <a:cubicBezTo>
                  <a:pt x="400429" y="416427"/>
                  <a:pt x="451168" y="399411"/>
                  <a:pt x="485751" y="408404"/>
                </a:cubicBezTo>
                <a:cubicBezTo>
                  <a:pt x="520399" y="423586"/>
                  <a:pt x="570416" y="404235"/>
                  <a:pt x="604107" y="418647"/>
                </a:cubicBezTo>
                <a:cubicBezTo>
                  <a:pt x="633631" y="425521"/>
                  <a:pt x="672063" y="446364"/>
                  <a:pt x="694081" y="449524"/>
                </a:cubicBezTo>
                <a:cubicBezTo>
                  <a:pt x="700528" y="463278"/>
                  <a:pt x="713487" y="450700"/>
                  <a:pt x="762452" y="456090"/>
                </a:cubicBezTo>
                <a:cubicBezTo>
                  <a:pt x="811417" y="461479"/>
                  <a:pt x="935420" y="470466"/>
                  <a:pt x="987872" y="481862"/>
                </a:cubicBezTo>
                <a:cubicBezTo>
                  <a:pt x="1018493" y="475799"/>
                  <a:pt x="1019470" y="516810"/>
                  <a:pt x="1077163" y="524467"/>
                </a:cubicBezTo>
                <a:cubicBezTo>
                  <a:pt x="1124222" y="535807"/>
                  <a:pt x="1202940" y="574855"/>
                  <a:pt x="1258716" y="587975"/>
                </a:cubicBezTo>
                <a:cubicBezTo>
                  <a:pt x="1274181" y="586466"/>
                  <a:pt x="1286859" y="589632"/>
                  <a:pt x="1298056" y="595413"/>
                </a:cubicBezTo>
                <a:lnTo>
                  <a:pt x="1327017" y="617412"/>
                </a:lnTo>
                <a:lnTo>
                  <a:pt x="1347909" y="620209"/>
                </a:lnTo>
                <a:cubicBezTo>
                  <a:pt x="1377004" y="628445"/>
                  <a:pt x="1394712" y="616344"/>
                  <a:pt x="1421792" y="626139"/>
                </a:cubicBezTo>
                <a:cubicBezTo>
                  <a:pt x="1466260" y="647543"/>
                  <a:pt x="1506099" y="610975"/>
                  <a:pt x="1519789" y="645011"/>
                </a:cubicBezTo>
                <a:cubicBezTo>
                  <a:pt x="1556219" y="665699"/>
                  <a:pt x="1578776" y="668950"/>
                  <a:pt x="1620886" y="687715"/>
                </a:cubicBezTo>
                <a:cubicBezTo>
                  <a:pt x="1658228" y="693647"/>
                  <a:pt x="1636224" y="694371"/>
                  <a:pt x="1676745" y="690130"/>
                </a:cubicBezTo>
                <a:cubicBezTo>
                  <a:pt x="1713709" y="697532"/>
                  <a:pt x="1774627" y="701403"/>
                  <a:pt x="1832228" y="690860"/>
                </a:cubicBezTo>
                <a:cubicBezTo>
                  <a:pt x="1866586" y="689181"/>
                  <a:pt x="1949046" y="755765"/>
                  <a:pt x="1980464" y="704858"/>
                </a:cubicBezTo>
                <a:cubicBezTo>
                  <a:pt x="2001472" y="716610"/>
                  <a:pt x="2020758" y="710467"/>
                  <a:pt x="2051150" y="711187"/>
                </a:cubicBezTo>
                <a:cubicBezTo>
                  <a:pt x="2081543" y="711907"/>
                  <a:pt x="2117567" y="736153"/>
                  <a:pt x="2162824" y="709178"/>
                </a:cubicBezTo>
                <a:cubicBezTo>
                  <a:pt x="2219712" y="701824"/>
                  <a:pt x="2181421" y="742368"/>
                  <a:pt x="2259859" y="718188"/>
                </a:cubicBezTo>
                <a:cubicBezTo>
                  <a:pt x="2296623" y="733933"/>
                  <a:pt x="2337412" y="741012"/>
                  <a:pt x="2378290" y="738748"/>
                </a:cubicBezTo>
                <a:cubicBezTo>
                  <a:pt x="2380041" y="725410"/>
                  <a:pt x="2399659" y="741017"/>
                  <a:pt x="2407828" y="743457"/>
                </a:cubicBezTo>
                <a:cubicBezTo>
                  <a:pt x="2406113" y="735180"/>
                  <a:pt x="2421642" y="728742"/>
                  <a:pt x="2428936" y="734697"/>
                </a:cubicBezTo>
                <a:cubicBezTo>
                  <a:pt x="2468648" y="720822"/>
                  <a:pt x="2584275" y="677579"/>
                  <a:pt x="2646106" y="660204"/>
                </a:cubicBezTo>
                <a:cubicBezTo>
                  <a:pt x="2706894" y="652346"/>
                  <a:pt x="2738390" y="612318"/>
                  <a:pt x="2799920" y="630451"/>
                </a:cubicBezTo>
                <a:cubicBezTo>
                  <a:pt x="2856798" y="622940"/>
                  <a:pt x="2902940" y="602232"/>
                  <a:pt x="2953556" y="607173"/>
                </a:cubicBezTo>
                <a:cubicBezTo>
                  <a:pt x="2970626" y="593247"/>
                  <a:pt x="2988095" y="586399"/>
                  <a:pt x="3009839" y="601743"/>
                </a:cubicBezTo>
                <a:cubicBezTo>
                  <a:pt x="3046166" y="594868"/>
                  <a:pt x="3085682" y="586046"/>
                  <a:pt x="3115016" y="584982"/>
                </a:cubicBezTo>
                <a:cubicBezTo>
                  <a:pt x="3144992" y="587935"/>
                  <a:pt x="3158740" y="599045"/>
                  <a:pt x="3185844" y="595356"/>
                </a:cubicBezTo>
                <a:cubicBezTo>
                  <a:pt x="3209939" y="576197"/>
                  <a:pt x="3221731" y="614583"/>
                  <a:pt x="3246013" y="592418"/>
                </a:cubicBezTo>
                <a:cubicBezTo>
                  <a:pt x="3228976" y="565486"/>
                  <a:pt x="3320172" y="599686"/>
                  <a:pt x="3313565" y="574138"/>
                </a:cubicBezTo>
                <a:cubicBezTo>
                  <a:pt x="3341586" y="564515"/>
                  <a:pt x="3371901" y="555346"/>
                  <a:pt x="3414143" y="553730"/>
                </a:cubicBezTo>
                <a:cubicBezTo>
                  <a:pt x="3463229" y="557630"/>
                  <a:pt x="3476532" y="539673"/>
                  <a:pt x="3552895" y="548563"/>
                </a:cubicBezTo>
                <a:cubicBezTo>
                  <a:pt x="3620356" y="561042"/>
                  <a:pt x="3688830" y="574962"/>
                  <a:pt x="3753012" y="599520"/>
                </a:cubicBezTo>
                <a:cubicBezTo>
                  <a:pt x="3769580" y="615048"/>
                  <a:pt x="3777112" y="602961"/>
                  <a:pt x="3804392" y="604131"/>
                </a:cubicBezTo>
                <a:cubicBezTo>
                  <a:pt x="3831672" y="605301"/>
                  <a:pt x="3878076" y="605222"/>
                  <a:pt x="3916696" y="606540"/>
                </a:cubicBezTo>
                <a:cubicBezTo>
                  <a:pt x="3970533" y="603881"/>
                  <a:pt x="3981244" y="618066"/>
                  <a:pt x="4063849" y="604058"/>
                </a:cubicBezTo>
                <a:cubicBezTo>
                  <a:pt x="4074473" y="605185"/>
                  <a:pt x="4134611" y="589365"/>
                  <a:pt x="4172179" y="592355"/>
                </a:cubicBezTo>
                <a:cubicBezTo>
                  <a:pt x="4180554" y="576172"/>
                  <a:pt x="4255433" y="602075"/>
                  <a:pt x="4276294" y="587119"/>
                </a:cubicBezTo>
                <a:cubicBezTo>
                  <a:pt x="4326119" y="586973"/>
                  <a:pt x="4361692" y="573867"/>
                  <a:pt x="4411090" y="575600"/>
                </a:cubicBezTo>
                <a:cubicBezTo>
                  <a:pt x="4465125" y="575500"/>
                  <a:pt x="4518088" y="570805"/>
                  <a:pt x="4540465" y="567464"/>
                </a:cubicBezTo>
                <a:lnTo>
                  <a:pt x="4545352" y="555554"/>
                </a:lnTo>
                <a:lnTo>
                  <a:pt x="4564014" y="553660"/>
                </a:lnTo>
                <a:lnTo>
                  <a:pt x="4568602" y="550913"/>
                </a:lnTo>
                <a:cubicBezTo>
                  <a:pt x="4577353" y="545618"/>
                  <a:pt x="4586105" y="540734"/>
                  <a:pt x="4595289" y="537407"/>
                </a:cubicBezTo>
                <a:cubicBezTo>
                  <a:pt x="4623104" y="537511"/>
                  <a:pt x="4660764" y="533229"/>
                  <a:pt x="4739026" y="532483"/>
                </a:cubicBezTo>
                <a:cubicBezTo>
                  <a:pt x="4806238" y="527255"/>
                  <a:pt x="4944577" y="524439"/>
                  <a:pt x="5061335" y="545635"/>
                </a:cubicBezTo>
                <a:cubicBezTo>
                  <a:pt x="5167156" y="553533"/>
                  <a:pt x="5251789" y="586167"/>
                  <a:pt x="5338634" y="595754"/>
                </a:cubicBezTo>
                <a:cubicBezTo>
                  <a:pt x="5415763" y="589622"/>
                  <a:pt x="5434719" y="609365"/>
                  <a:pt x="5529430" y="606335"/>
                </a:cubicBezTo>
                <a:cubicBezTo>
                  <a:pt x="5534498" y="613561"/>
                  <a:pt x="5597157" y="603269"/>
                  <a:pt x="5604039" y="607676"/>
                </a:cubicBezTo>
                <a:lnTo>
                  <a:pt x="5625281" y="617253"/>
                </a:lnTo>
                <a:lnTo>
                  <a:pt x="5628138" y="615483"/>
                </a:lnTo>
                <a:cubicBezTo>
                  <a:pt x="5640641" y="612245"/>
                  <a:pt x="5648217" y="613966"/>
                  <a:pt x="5653593" y="617873"/>
                </a:cubicBezTo>
                <a:lnTo>
                  <a:pt x="5658658" y="624279"/>
                </a:lnTo>
                <a:lnTo>
                  <a:pt x="5675963" y="627762"/>
                </a:lnTo>
                <a:lnTo>
                  <a:pt x="5709625" y="639593"/>
                </a:lnTo>
                <a:lnTo>
                  <a:pt x="5716324" y="637148"/>
                </a:lnTo>
                <a:lnTo>
                  <a:pt x="5767720" y="647737"/>
                </a:lnTo>
                <a:lnTo>
                  <a:pt x="5768619" y="645671"/>
                </a:lnTo>
                <a:cubicBezTo>
                  <a:pt x="5776130" y="642927"/>
                  <a:pt x="5830922" y="636226"/>
                  <a:pt x="5858696" y="628099"/>
                </a:cubicBezTo>
                <a:lnTo>
                  <a:pt x="5935260" y="596904"/>
                </a:lnTo>
                <a:lnTo>
                  <a:pt x="5946176" y="597874"/>
                </a:lnTo>
                <a:lnTo>
                  <a:pt x="5946447" y="597396"/>
                </a:lnTo>
                <a:cubicBezTo>
                  <a:pt x="5948934" y="596546"/>
                  <a:pt x="5952567" y="596468"/>
                  <a:pt x="5958069" y="597432"/>
                </a:cubicBezTo>
                <a:lnTo>
                  <a:pt x="5966081" y="599643"/>
                </a:lnTo>
                <a:lnTo>
                  <a:pt x="5987259" y="601523"/>
                </a:lnTo>
                <a:lnTo>
                  <a:pt x="5994905" y="598873"/>
                </a:lnTo>
                <a:cubicBezTo>
                  <a:pt x="6020610" y="579716"/>
                  <a:pt x="6016968" y="560235"/>
                  <a:pt x="6054803" y="541202"/>
                </a:cubicBezTo>
                <a:cubicBezTo>
                  <a:pt x="6108247" y="527358"/>
                  <a:pt x="6130976" y="484538"/>
                  <a:pt x="6188672" y="496389"/>
                </a:cubicBezTo>
                <a:cubicBezTo>
                  <a:pt x="6238659" y="483279"/>
                  <a:pt x="6277194" y="458153"/>
                  <a:pt x="6323280" y="458013"/>
                </a:cubicBezTo>
                <a:cubicBezTo>
                  <a:pt x="6368044" y="444385"/>
                  <a:pt x="6422801" y="420428"/>
                  <a:pt x="6457257" y="414621"/>
                </a:cubicBezTo>
                <a:cubicBezTo>
                  <a:pt x="6483424" y="410645"/>
                  <a:pt x="6508964" y="423228"/>
                  <a:pt x="6530019" y="423168"/>
                </a:cubicBezTo>
                <a:cubicBezTo>
                  <a:pt x="6558276" y="416578"/>
                  <a:pt x="6600264" y="386690"/>
                  <a:pt x="6626800" y="375078"/>
                </a:cubicBezTo>
                <a:cubicBezTo>
                  <a:pt x="6664418" y="400828"/>
                  <a:pt x="6655535" y="354302"/>
                  <a:pt x="6689231" y="353501"/>
                </a:cubicBezTo>
                <a:cubicBezTo>
                  <a:pt x="6708837" y="361122"/>
                  <a:pt x="6719642" y="359485"/>
                  <a:pt x="6726440" y="340276"/>
                </a:cubicBezTo>
                <a:cubicBezTo>
                  <a:pt x="6818329" y="378763"/>
                  <a:pt x="6765502" y="328183"/>
                  <a:pt x="6835228" y="329393"/>
                </a:cubicBezTo>
                <a:cubicBezTo>
                  <a:pt x="6897464" y="335048"/>
                  <a:pt x="6962224" y="329085"/>
                  <a:pt x="7039363" y="370823"/>
                </a:cubicBezTo>
                <a:cubicBezTo>
                  <a:pt x="7056368" y="384567"/>
                  <a:pt x="7070539" y="363899"/>
                  <a:pt x="7095156" y="366075"/>
                </a:cubicBezTo>
                <a:cubicBezTo>
                  <a:pt x="7119772" y="368250"/>
                  <a:pt x="7153748" y="385714"/>
                  <a:pt x="7187061" y="383876"/>
                </a:cubicBezTo>
                <a:cubicBezTo>
                  <a:pt x="7242115" y="377604"/>
                  <a:pt x="7270954" y="334249"/>
                  <a:pt x="7295039" y="355046"/>
                </a:cubicBezTo>
                <a:cubicBezTo>
                  <a:pt x="7320104" y="344159"/>
                  <a:pt x="7343179" y="301443"/>
                  <a:pt x="7373651" y="322299"/>
                </a:cubicBezTo>
                <a:cubicBezTo>
                  <a:pt x="7367160" y="298575"/>
                  <a:pt x="7410095" y="329040"/>
                  <a:pt x="7418964" y="308685"/>
                </a:cubicBezTo>
                <a:cubicBezTo>
                  <a:pt x="7424243" y="291807"/>
                  <a:pt x="7438503" y="297117"/>
                  <a:pt x="7450568" y="293511"/>
                </a:cubicBezTo>
                <a:cubicBezTo>
                  <a:pt x="7461276" y="277652"/>
                  <a:pt x="7519437" y="275664"/>
                  <a:pt x="7538380" y="283235"/>
                </a:cubicBezTo>
                <a:cubicBezTo>
                  <a:pt x="7594343" y="271879"/>
                  <a:pt x="7734488" y="231676"/>
                  <a:pt x="7786348" y="225377"/>
                </a:cubicBezTo>
                <a:cubicBezTo>
                  <a:pt x="7797693" y="277094"/>
                  <a:pt x="7847327" y="236176"/>
                  <a:pt x="7849534" y="245434"/>
                </a:cubicBezTo>
                <a:cubicBezTo>
                  <a:pt x="7894253" y="231282"/>
                  <a:pt x="7937937" y="238796"/>
                  <a:pt x="7981165" y="222252"/>
                </a:cubicBezTo>
                <a:cubicBezTo>
                  <a:pt x="8066564" y="234459"/>
                  <a:pt x="8127007" y="235277"/>
                  <a:pt x="8171882" y="222497"/>
                </a:cubicBezTo>
                <a:cubicBezTo>
                  <a:pt x="8183092" y="205785"/>
                  <a:pt x="8217423" y="177145"/>
                  <a:pt x="8242270" y="180535"/>
                </a:cubicBezTo>
                <a:cubicBezTo>
                  <a:pt x="8294138" y="178846"/>
                  <a:pt x="8410926" y="208334"/>
                  <a:pt x="8490152" y="209193"/>
                </a:cubicBezTo>
                <a:cubicBezTo>
                  <a:pt x="8558493" y="195433"/>
                  <a:pt x="8564727" y="233466"/>
                  <a:pt x="8622272" y="188859"/>
                </a:cubicBezTo>
                <a:cubicBezTo>
                  <a:pt x="8659556" y="191317"/>
                  <a:pt x="8666988" y="178214"/>
                  <a:pt x="8738606" y="208945"/>
                </a:cubicBezTo>
                <a:cubicBezTo>
                  <a:pt x="8769507" y="208543"/>
                  <a:pt x="8800406" y="224019"/>
                  <a:pt x="8831307" y="207738"/>
                </a:cubicBezTo>
                <a:cubicBezTo>
                  <a:pt x="8836477" y="191612"/>
                  <a:pt x="8870109" y="182455"/>
                  <a:pt x="8891432" y="184510"/>
                </a:cubicBezTo>
                <a:cubicBezTo>
                  <a:pt x="8876795" y="135260"/>
                  <a:pt x="8938553" y="173381"/>
                  <a:pt x="8946980" y="145578"/>
                </a:cubicBezTo>
                <a:cubicBezTo>
                  <a:pt x="9010957" y="156064"/>
                  <a:pt x="9046552" y="157746"/>
                  <a:pt x="9107760" y="128052"/>
                </a:cubicBezTo>
                <a:cubicBezTo>
                  <a:pt x="9135191" y="151813"/>
                  <a:pt x="9184204" y="114911"/>
                  <a:pt x="9195623" y="100212"/>
                </a:cubicBezTo>
                <a:cubicBezTo>
                  <a:pt x="9222736" y="85917"/>
                  <a:pt x="9230892" y="98248"/>
                  <a:pt x="9256898" y="73900"/>
                </a:cubicBezTo>
                <a:cubicBezTo>
                  <a:pt x="9276443" y="63724"/>
                  <a:pt x="9334001" y="80454"/>
                  <a:pt x="9351740" y="80439"/>
                </a:cubicBezTo>
                <a:cubicBezTo>
                  <a:pt x="9398889" y="82633"/>
                  <a:pt x="9473718" y="102566"/>
                  <a:pt x="9539796" y="87069"/>
                </a:cubicBezTo>
                <a:cubicBezTo>
                  <a:pt x="9565852" y="70987"/>
                  <a:pt x="9591569" y="56211"/>
                  <a:pt x="9619109" y="39994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9" name="Picture 8" descr="A purple background with white text&#10;&#10;Description automatically generated">
            <a:extLst>
              <a:ext uri="{FF2B5EF4-FFF2-40B4-BE49-F238E27FC236}">
                <a16:creationId xmlns:a16="http://schemas.microsoft.com/office/drawing/2014/main" id="{1C72086C-2781-96A7-88AA-CF1430B1CB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393" y="732019"/>
            <a:ext cx="3345682" cy="4732863"/>
          </a:xfrm>
          <a:prstGeom prst="rect">
            <a:avLst/>
          </a:prstGeom>
        </p:spPr>
      </p:pic>
      <p:pic>
        <p:nvPicPr>
          <p:cNvPr id="7" name="Picture 6" descr="A purple rectangular object with white text&#10;&#10;Description automatically generated">
            <a:extLst>
              <a:ext uri="{FF2B5EF4-FFF2-40B4-BE49-F238E27FC236}">
                <a16:creationId xmlns:a16="http://schemas.microsoft.com/office/drawing/2014/main" id="{0C2534CF-9EC9-66D7-E2E0-5970335CCE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5306" y="1324211"/>
            <a:ext cx="3348501" cy="4732863"/>
          </a:xfrm>
          <a:prstGeom prst="rect">
            <a:avLst/>
          </a:pr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35CD886-02A5-44BE-B07A-B120E39D75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04329"/>
            <a:ext cx="10680562" cy="1353672"/>
          </a:xfrm>
          <a:custGeom>
            <a:avLst/>
            <a:gdLst>
              <a:gd name="connsiteX0" fmla="*/ 3617689 w 10680562"/>
              <a:gd name="connsiteY0" fmla="*/ 0 h 1605023"/>
              <a:gd name="connsiteX1" fmla="*/ 3635901 w 10680562"/>
              <a:gd name="connsiteY1" fmla="*/ 7738 h 1605023"/>
              <a:gd name="connsiteX2" fmla="*/ 3690891 w 10680562"/>
              <a:gd name="connsiteY2" fmla="*/ 7049 h 1605023"/>
              <a:gd name="connsiteX3" fmla="*/ 3832247 w 10680562"/>
              <a:gd name="connsiteY3" fmla="*/ 13937 h 1605023"/>
              <a:gd name="connsiteX4" fmla="*/ 3999111 w 10680562"/>
              <a:gd name="connsiteY4" fmla="*/ 44624 h 1605023"/>
              <a:gd name="connsiteX5" fmla="*/ 4034676 w 10680562"/>
              <a:gd name="connsiteY5" fmla="*/ 48775 h 1605023"/>
              <a:gd name="connsiteX6" fmla="*/ 4065394 w 10680562"/>
              <a:gd name="connsiteY6" fmla="*/ 42879 h 1605023"/>
              <a:gd name="connsiteX7" fmla="*/ 4072648 w 10680562"/>
              <a:gd name="connsiteY7" fmla="*/ 33262 h 1605023"/>
              <a:gd name="connsiteX8" fmla="*/ 4092232 w 10680562"/>
              <a:gd name="connsiteY8" fmla="*/ 34026 h 1605023"/>
              <a:gd name="connsiteX9" fmla="*/ 4097470 w 10680562"/>
              <a:gd name="connsiteY9" fmla="*/ 32252 h 1605023"/>
              <a:gd name="connsiteX10" fmla="*/ 4127488 w 10680562"/>
              <a:gd name="connsiteY10" fmla="*/ 24056 h 1605023"/>
              <a:gd name="connsiteX11" fmla="*/ 4190803 w 10680562"/>
              <a:gd name="connsiteY11" fmla="*/ 55685 h 1605023"/>
              <a:gd name="connsiteX12" fmla="*/ 4269333 w 10680562"/>
              <a:gd name="connsiteY12" fmla="*/ 54186 h 1605023"/>
              <a:gd name="connsiteX13" fmla="*/ 4481486 w 10680562"/>
              <a:gd name="connsiteY13" fmla="*/ 116915 h 1605023"/>
              <a:gd name="connsiteX14" fmla="*/ 4651418 w 10680562"/>
              <a:gd name="connsiteY14" fmla="*/ 150071 h 1605023"/>
              <a:gd name="connsiteX15" fmla="*/ 4863575 w 10680562"/>
              <a:gd name="connsiteY15" fmla="*/ 175458 h 1605023"/>
              <a:gd name="connsiteX16" fmla="*/ 5013635 w 10680562"/>
              <a:gd name="connsiteY16" fmla="*/ 213928 h 1605023"/>
              <a:gd name="connsiteX17" fmla="*/ 5203044 w 10680562"/>
              <a:gd name="connsiteY17" fmla="*/ 228946 h 1605023"/>
              <a:gd name="connsiteX18" fmla="*/ 5207070 w 10680562"/>
              <a:gd name="connsiteY18" fmla="*/ 235105 h 1605023"/>
              <a:gd name="connsiteX19" fmla="*/ 5224253 w 10680562"/>
              <a:gd name="connsiteY19" fmla="*/ 240320 h 1605023"/>
              <a:gd name="connsiteX20" fmla="*/ 5256736 w 10680562"/>
              <a:gd name="connsiteY20" fmla="*/ 254811 h 1605023"/>
              <a:gd name="connsiteX21" fmla="*/ 5264095 w 10680562"/>
              <a:gd name="connsiteY21" fmla="*/ 253567 h 1605023"/>
              <a:gd name="connsiteX22" fmla="*/ 5315084 w 10680562"/>
              <a:gd name="connsiteY22" fmla="*/ 269264 h 1605023"/>
              <a:gd name="connsiteX23" fmla="*/ 5316393 w 10680562"/>
              <a:gd name="connsiteY23" fmla="*/ 267603 h 1605023"/>
              <a:gd name="connsiteX24" fmla="*/ 5333427 w 10680562"/>
              <a:gd name="connsiteY24" fmla="*/ 263823 h 1605023"/>
              <a:gd name="connsiteX25" fmla="*/ 5364589 w 10680562"/>
              <a:gd name="connsiteY25" fmla="*/ 260882 h 1605023"/>
              <a:gd name="connsiteX26" fmla="*/ 5443973 w 10680562"/>
              <a:gd name="connsiteY26" fmla="*/ 230866 h 1605023"/>
              <a:gd name="connsiteX27" fmla="*/ 5497201 w 10680562"/>
              <a:gd name="connsiteY27" fmla="*/ 247023 h 1605023"/>
              <a:gd name="connsiteX28" fmla="*/ 5508269 w 10680562"/>
              <a:gd name="connsiteY28" fmla="*/ 249256 h 1605023"/>
              <a:gd name="connsiteX29" fmla="*/ 5508636 w 10680562"/>
              <a:gd name="connsiteY29" fmla="*/ 248880 h 1605023"/>
              <a:gd name="connsiteX30" fmla="*/ 5520606 w 10680562"/>
              <a:gd name="connsiteY30" fmla="*/ 250400 h 1605023"/>
              <a:gd name="connsiteX31" fmla="*/ 5528451 w 10680562"/>
              <a:gd name="connsiteY31" fmla="*/ 253330 h 1605023"/>
              <a:gd name="connsiteX32" fmla="*/ 5549923 w 10680562"/>
              <a:gd name="connsiteY32" fmla="*/ 257662 h 1605023"/>
              <a:gd name="connsiteX33" fmla="*/ 5558295 w 10680562"/>
              <a:gd name="connsiteY33" fmla="*/ 256364 h 1605023"/>
              <a:gd name="connsiteX34" fmla="*/ 5664799 w 10680562"/>
              <a:gd name="connsiteY34" fmla="*/ 278924 h 1605023"/>
              <a:gd name="connsiteX35" fmla="*/ 5796160 w 10680562"/>
              <a:gd name="connsiteY35" fmla="*/ 307979 h 1605023"/>
              <a:gd name="connsiteX36" fmla="*/ 5897647 w 10680562"/>
              <a:gd name="connsiteY36" fmla="*/ 339431 h 1605023"/>
              <a:gd name="connsiteX37" fmla="*/ 5978838 w 10680562"/>
              <a:gd name="connsiteY37" fmla="*/ 367970 h 1605023"/>
              <a:gd name="connsiteX38" fmla="*/ 6050367 w 10680562"/>
              <a:gd name="connsiteY38" fmla="*/ 386341 h 1605023"/>
              <a:gd name="connsiteX39" fmla="*/ 6140609 w 10680562"/>
              <a:gd name="connsiteY39" fmla="*/ 385135 h 1605023"/>
              <a:gd name="connsiteX40" fmla="*/ 6302950 w 10680562"/>
              <a:gd name="connsiteY40" fmla="*/ 448183 h 1605023"/>
              <a:gd name="connsiteX41" fmla="*/ 6308533 w 10680562"/>
              <a:gd name="connsiteY41" fmla="*/ 448551 h 1605023"/>
              <a:gd name="connsiteX42" fmla="*/ 6340278 w 10680562"/>
              <a:gd name="connsiteY42" fmla="*/ 468555 h 1605023"/>
              <a:gd name="connsiteX43" fmla="*/ 6341685 w 10680562"/>
              <a:gd name="connsiteY43" fmla="*/ 467587 h 1605023"/>
              <a:gd name="connsiteX44" fmla="*/ 6354862 w 10680562"/>
              <a:gd name="connsiteY44" fmla="*/ 467794 h 1605023"/>
              <a:gd name="connsiteX45" fmla="*/ 6377840 w 10680562"/>
              <a:gd name="connsiteY45" fmla="*/ 471024 h 1605023"/>
              <a:gd name="connsiteX46" fmla="*/ 6442804 w 10680562"/>
              <a:gd name="connsiteY46" fmla="*/ 463091 h 1605023"/>
              <a:gd name="connsiteX47" fmla="*/ 6476009 w 10680562"/>
              <a:gd name="connsiteY47" fmla="*/ 483807 h 1605023"/>
              <a:gd name="connsiteX48" fmla="*/ 6483237 w 10680562"/>
              <a:gd name="connsiteY48" fmla="*/ 487308 h 1605023"/>
              <a:gd name="connsiteX49" fmla="*/ 6483605 w 10680562"/>
              <a:gd name="connsiteY49" fmla="*/ 487102 h 1605023"/>
              <a:gd name="connsiteX50" fmla="*/ 6491673 w 10680562"/>
              <a:gd name="connsiteY50" fmla="*/ 490243 h 1605023"/>
              <a:gd name="connsiteX51" fmla="*/ 6496411 w 10680562"/>
              <a:gd name="connsiteY51" fmla="*/ 493689 h 1605023"/>
              <a:gd name="connsiteX52" fmla="*/ 6510429 w 10680562"/>
              <a:gd name="connsiteY52" fmla="*/ 500479 h 1605023"/>
              <a:gd name="connsiteX53" fmla="*/ 6516750 w 10680562"/>
              <a:gd name="connsiteY53" fmla="*/ 500983 h 1605023"/>
              <a:gd name="connsiteX54" fmla="*/ 6580199 w 10680562"/>
              <a:gd name="connsiteY54" fmla="*/ 483318 h 1605023"/>
              <a:gd name="connsiteX55" fmla="*/ 6690237 w 10680562"/>
              <a:gd name="connsiteY55" fmla="*/ 493051 h 1605023"/>
              <a:gd name="connsiteX56" fmla="*/ 6798356 w 10680562"/>
              <a:gd name="connsiteY56" fmla="*/ 506748 h 1605023"/>
              <a:gd name="connsiteX57" fmla="*/ 6837102 w 10680562"/>
              <a:gd name="connsiteY57" fmla="*/ 513677 h 1605023"/>
              <a:gd name="connsiteX58" fmla="*/ 6907934 w 10680562"/>
              <a:gd name="connsiteY58" fmla="*/ 517339 h 1605023"/>
              <a:gd name="connsiteX59" fmla="*/ 6941474 w 10680562"/>
              <a:gd name="connsiteY59" fmla="*/ 513632 h 1605023"/>
              <a:gd name="connsiteX60" fmla="*/ 6942754 w 10680562"/>
              <a:gd name="connsiteY60" fmla="*/ 514394 h 1605023"/>
              <a:gd name="connsiteX61" fmla="*/ 6946363 w 10680562"/>
              <a:gd name="connsiteY61" fmla="*/ 511066 h 1605023"/>
              <a:gd name="connsiteX62" fmla="*/ 6952592 w 10680562"/>
              <a:gd name="connsiteY62" fmla="*/ 510252 h 1605023"/>
              <a:gd name="connsiteX63" fmla="*/ 6968398 w 10680562"/>
              <a:gd name="connsiteY63" fmla="*/ 513946 h 1605023"/>
              <a:gd name="connsiteX64" fmla="*/ 6974142 w 10680562"/>
              <a:gd name="connsiteY64" fmla="*/ 516310 h 1605023"/>
              <a:gd name="connsiteX65" fmla="*/ 6982971 w 10680562"/>
              <a:gd name="connsiteY65" fmla="*/ 517694 h 1605023"/>
              <a:gd name="connsiteX66" fmla="*/ 6983252 w 10680562"/>
              <a:gd name="connsiteY66" fmla="*/ 517416 h 1605023"/>
              <a:gd name="connsiteX67" fmla="*/ 6991400 w 10680562"/>
              <a:gd name="connsiteY67" fmla="*/ 519321 h 1605023"/>
              <a:gd name="connsiteX68" fmla="*/ 7030460 w 10680562"/>
              <a:gd name="connsiteY68" fmla="*/ 532556 h 1605023"/>
              <a:gd name="connsiteX69" fmla="*/ 7089916 w 10680562"/>
              <a:gd name="connsiteY69" fmla="*/ 511503 h 1605023"/>
              <a:gd name="connsiteX70" fmla="*/ 7113059 w 10680562"/>
              <a:gd name="connsiteY70" fmla="*/ 509904 h 1605023"/>
              <a:gd name="connsiteX71" fmla="*/ 7125755 w 10680562"/>
              <a:gd name="connsiteY71" fmla="*/ 507393 h 1605023"/>
              <a:gd name="connsiteX72" fmla="*/ 7126765 w 10680562"/>
              <a:gd name="connsiteY72" fmla="*/ 506166 h 1605023"/>
              <a:gd name="connsiteX73" fmla="*/ 7164175 w 10680562"/>
              <a:gd name="connsiteY73" fmla="*/ 519011 h 1605023"/>
              <a:gd name="connsiteX74" fmla="*/ 7169654 w 10680562"/>
              <a:gd name="connsiteY74" fmla="*/ 518219 h 1605023"/>
              <a:gd name="connsiteX75" fmla="*/ 7193386 w 10680562"/>
              <a:gd name="connsiteY75" fmla="*/ 529788 h 1605023"/>
              <a:gd name="connsiteX76" fmla="*/ 7205997 w 10680562"/>
              <a:gd name="connsiteY76" fmla="*/ 534060 h 1605023"/>
              <a:gd name="connsiteX77" fmla="*/ 7208842 w 10680562"/>
              <a:gd name="connsiteY77" fmla="*/ 538783 h 1605023"/>
              <a:gd name="connsiteX78" fmla="*/ 7227817 w 10680562"/>
              <a:gd name="connsiteY78" fmla="*/ 543304 h 1605023"/>
              <a:gd name="connsiteX79" fmla="*/ 7230267 w 10680562"/>
              <a:gd name="connsiteY79" fmla="*/ 542497 h 1605023"/>
              <a:gd name="connsiteX80" fmla="*/ 7244913 w 10680562"/>
              <a:gd name="connsiteY80" fmla="*/ 551160 h 1605023"/>
              <a:gd name="connsiteX81" fmla="*/ 7255970 w 10680562"/>
              <a:gd name="connsiteY81" fmla="*/ 564383 h 1605023"/>
              <a:gd name="connsiteX82" fmla="*/ 7421156 w 10680562"/>
              <a:gd name="connsiteY82" fmla="*/ 584155 h 1605023"/>
              <a:gd name="connsiteX83" fmla="*/ 7553166 w 10680562"/>
              <a:gd name="connsiteY83" fmla="*/ 653085 h 1605023"/>
              <a:gd name="connsiteX84" fmla="*/ 7643092 w 10680562"/>
              <a:gd name="connsiteY84" fmla="*/ 662482 h 1605023"/>
              <a:gd name="connsiteX85" fmla="*/ 7896429 w 10680562"/>
              <a:gd name="connsiteY85" fmla="*/ 689054 h 1605023"/>
              <a:gd name="connsiteX86" fmla="*/ 7954620 w 10680562"/>
              <a:gd name="connsiteY86" fmla="*/ 689481 h 1605023"/>
              <a:gd name="connsiteX87" fmla="*/ 8000803 w 10680562"/>
              <a:gd name="connsiteY87" fmla="*/ 714583 h 1605023"/>
              <a:gd name="connsiteX88" fmla="*/ 8023216 w 10680562"/>
              <a:gd name="connsiteY88" fmla="*/ 709000 h 1605023"/>
              <a:gd name="connsiteX89" fmla="*/ 8027136 w 10680562"/>
              <a:gd name="connsiteY89" fmla="*/ 707765 h 1605023"/>
              <a:gd name="connsiteX90" fmla="*/ 8041622 w 10680562"/>
              <a:gd name="connsiteY90" fmla="*/ 708731 h 1605023"/>
              <a:gd name="connsiteX91" fmla="*/ 8047209 w 10680562"/>
              <a:gd name="connsiteY91" fmla="*/ 701624 h 1605023"/>
              <a:gd name="connsiteX92" fmla="*/ 8070088 w 10680562"/>
              <a:gd name="connsiteY92" fmla="*/ 697789 h 1605023"/>
              <a:gd name="connsiteX93" fmla="*/ 8096332 w 10680562"/>
              <a:gd name="connsiteY93" fmla="*/ 701624 h 1605023"/>
              <a:gd name="connsiteX94" fmla="*/ 8219225 w 10680562"/>
              <a:gd name="connsiteY94" fmla="*/ 728069 h 1605023"/>
              <a:gd name="connsiteX95" fmla="*/ 8293793 w 10680562"/>
              <a:gd name="connsiteY95" fmla="*/ 739200 h 1605023"/>
              <a:gd name="connsiteX96" fmla="*/ 8323753 w 10680562"/>
              <a:gd name="connsiteY96" fmla="*/ 736063 h 1605023"/>
              <a:gd name="connsiteX97" fmla="*/ 8364496 w 10680562"/>
              <a:gd name="connsiteY97" fmla="*/ 736635 h 1605023"/>
              <a:gd name="connsiteX98" fmla="*/ 8437662 w 10680562"/>
              <a:gd name="connsiteY98" fmla="*/ 731942 h 1605023"/>
              <a:gd name="connsiteX99" fmla="*/ 8533764 w 10680562"/>
              <a:gd name="connsiteY99" fmla="*/ 735554 h 1605023"/>
              <a:gd name="connsiteX100" fmla="*/ 8596769 w 10680562"/>
              <a:gd name="connsiteY100" fmla="*/ 769632 h 1605023"/>
              <a:gd name="connsiteX101" fmla="*/ 8604035 w 10680562"/>
              <a:gd name="connsiteY101" fmla="*/ 764982 h 1605023"/>
              <a:gd name="connsiteX102" fmla="*/ 8650929 w 10680562"/>
              <a:gd name="connsiteY102" fmla="*/ 773164 h 1605023"/>
              <a:gd name="connsiteX103" fmla="*/ 8806497 w 10680562"/>
              <a:gd name="connsiteY103" fmla="*/ 839707 h 1605023"/>
              <a:gd name="connsiteX104" fmla="*/ 8898377 w 10680562"/>
              <a:gd name="connsiteY104" fmla="*/ 854651 h 1605023"/>
              <a:gd name="connsiteX105" fmla="*/ 8932389 w 10680562"/>
              <a:gd name="connsiteY105" fmla="*/ 853846 h 1605023"/>
              <a:gd name="connsiteX106" fmla="*/ 8989288 w 10680562"/>
              <a:gd name="connsiteY106" fmla="*/ 852877 h 1605023"/>
              <a:gd name="connsiteX107" fmla="*/ 9035275 w 10680562"/>
              <a:gd name="connsiteY107" fmla="*/ 837110 h 1605023"/>
              <a:gd name="connsiteX108" fmla="*/ 9138626 w 10680562"/>
              <a:gd name="connsiteY108" fmla="*/ 862106 h 1605023"/>
              <a:gd name="connsiteX109" fmla="*/ 9216298 w 10680562"/>
              <a:gd name="connsiteY109" fmla="*/ 858754 h 1605023"/>
              <a:gd name="connsiteX110" fmla="*/ 9259941 w 10680562"/>
              <a:gd name="connsiteY110" fmla="*/ 861843 h 1605023"/>
              <a:gd name="connsiteX111" fmla="*/ 9380407 w 10680562"/>
              <a:gd name="connsiteY111" fmla="*/ 864825 h 1605023"/>
              <a:gd name="connsiteX112" fmla="*/ 9490772 w 10680562"/>
              <a:gd name="connsiteY112" fmla="*/ 901190 h 1605023"/>
              <a:gd name="connsiteX113" fmla="*/ 9584982 w 10680562"/>
              <a:gd name="connsiteY113" fmla="*/ 935980 h 1605023"/>
              <a:gd name="connsiteX114" fmla="*/ 9759797 w 10680562"/>
              <a:gd name="connsiteY114" fmla="*/ 1010923 h 1605023"/>
              <a:gd name="connsiteX115" fmla="*/ 9834455 w 10680562"/>
              <a:gd name="connsiteY115" fmla="*/ 1082908 h 1605023"/>
              <a:gd name="connsiteX116" fmla="*/ 9939504 w 10680562"/>
              <a:gd name="connsiteY116" fmla="*/ 1110614 h 1605023"/>
              <a:gd name="connsiteX117" fmla="*/ 10077001 w 10680562"/>
              <a:gd name="connsiteY117" fmla="*/ 1160906 h 1605023"/>
              <a:gd name="connsiteX118" fmla="*/ 10178431 w 10680562"/>
              <a:gd name="connsiteY118" fmla="*/ 1244920 h 1605023"/>
              <a:gd name="connsiteX119" fmla="*/ 10248658 w 10680562"/>
              <a:gd name="connsiteY119" fmla="*/ 1309335 h 1605023"/>
              <a:gd name="connsiteX120" fmla="*/ 10414709 w 10680562"/>
              <a:gd name="connsiteY120" fmla="*/ 1388645 h 1605023"/>
              <a:gd name="connsiteX121" fmla="*/ 10592469 w 10680562"/>
              <a:gd name="connsiteY121" fmla="*/ 1543828 h 1605023"/>
              <a:gd name="connsiteX122" fmla="*/ 10674941 w 10680562"/>
              <a:gd name="connsiteY122" fmla="*/ 1597388 h 1605023"/>
              <a:gd name="connsiteX123" fmla="*/ 10680562 w 10680562"/>
              <a:gd name="connsiteY123" fmla="*/ 1605023 h 1605023"/>
              <a:gd name="connsiteX124" fmla="*/ 0 w 10680562"/>
              <a:gd name="connsiteY124" fmla="*/ 1605023 h 1605023"/>
              <a:gd name="connsiteX125" fmla="*/ 0 w 10680562"/>
              <a:gd name="connsiteY125" fmla="*/ 415048 h 1605023"/>
              <a:gd name="connsiteX126" fmla="*/ 9656 w 10680562"/>
              <a:gd name="connsiteY126" fmla="*/ 416044 h 1605023"/>
              <a:gd name="connsiteX127" fmla="*/ 179196 w 10680562"/>
              <a:gd name="connsiteY127" fmla="*/ 423071 h 1605023"/>
              <a:gd name="connsiteX128" fmla="*/ 250912 w 10680562"/>
              <a:gd name="connsiteY128" fmla="*/ 408617 h 1605023"/>
              <a:gd name="connsiteX129" fmla="*/ 291375 w 10680562"/>
              <a:gd name="connsiteY129" fmla="*/ 403710 h 1605023"/>
              <a:gd name="connsiteX130" fmla="*/ 320542 w 10680562"/>
              <a:gd name="connsiteY130" fmla="*/ 396592 h 1605023"/>
              <a:gd name="connsiteX131" fmla="*/ 522426 w 10680562"/>
              <a:gd name="connsiteY131" fmla="*/ 407158 h 1605023"/>
              <a:gd name="connsiteX132" fmla="*/ 549068 w 10680562"/>
              <a:gd name="connsiteY132" fmla="*/ 407418 h 1605023"/>
              <a:gd name="connsiteX133" fmla="*/ 571100 w 10680562"/>
              <a:gd name="connsiteY133" fmla="*/ 400562 h 1605023"/>
              <a:gd name="connsiteX134" fmla="*/ 575457 w 10680562"/>
              <a:gd name="connsiteY134" fmla="*/ 392801 h 1605023"/>
              <a:gd name="connsiteX135" fmla="*/ 589968 w 10680562"/>
              <a:gd name="connsiteY135" fmla="*/ 391807 h 1605023"/>
              <a:gd name="connsiteX136" fmla="*/ 593649 w 10680562"/>
              <a:gd name="connsiteY136" fmla="*/ 390062 h 1605023"/>
              <a:gd name="connsiteX137" fmla="*/ 614928 w 10680562"/>
              <a:gd name="connsiteY137" fmla="*/ 381544 h 1605023"/>
              <a:gd name="connsiteX138" fmla="*/ 722580 w 10680562"/>
              <a:gd name="connsiteY138" fmla="*/ 392722 h 1605023"/>
              <a:gd name="connsiteX139" fmla="*/ 946884 w 10680562"/>
              <a:gd name="connsiteY139" fmla="*/ 411854 h 1605023"/>
              <a:gd name="connsiteX140" fmla="*/ 1210905 w 10680562"/>
              <a:gd name="connsiteY140" fmla="*/ 432414 h 1605023"/>
              <a:gd name="connsiteX141" fmla="*/ 1377854 w 10680562"/>
              <a:gd name="connsiteY141" fmla="*/ 429745 h 1605023"/>
              <a:gd name="connsiteX142" fmla="*/ 1391004 w 10680562"/>
              <a:gd name="connsiteY142" fmla="*/ 441307 h 1605023"/>
              <a:gd name="connsiteX143" fmla="*/ 1406953 w 10680562"/>
              <a:gd name="connsiteY143" fmla="*/ 447889 h 1605023"/>
              <a:gd name="connsiteX144" fmla="*/ 1409246 w 10680562"/>
              <a:gd name="connsiteY144" fmla="*/ 446765 h 1605023"/>
              <a:gd name="connsiteX145" fmla="*/ 1428800 w 10680562"/>
              <a:gd name="connsiteY145" fmla="*/ 448677 h 1605023"/>
              <a:gd name="connsiteX146" fmla="*/ 1432402 w 10680562"/>
              <a:gd name="connsiteY146" fmla="*/ 452956 h 1605023"/>
              <a:gd name="connsiteX147" fmla="*/ 1606578 w 10680562"/>
              <a:gd name="connsiteY147" fmla="*/ 430870 h 1605023"/>
              <a:gd name="connsiteX148" fmla="*/ 1647476 w 10680562"/>
              <a:gd name="connsiteY148" fmla="*/ 438687 h 1605023"/>
              <a:gd name="connsiteX149" fmla="*/ 1655866 w 10680562"/>
              <a:gd name="connsiteY149" fmla="*/ 439472 h 1605023"/>
              <a:gd name="connsiteX150" fmla="*/ 1656096 w 10680562"/>
              <a:gd name="connsiteY150" fmla="*/ 439162 h 1605023"/>
              <a:gd name="connsiteX151" fmla="*/ 1670708 w 10680562"/>
              <a:gd name="connsiteY151" fmla="*/ 412530 h 1605023"/>
              <a:gd name="connsiteX152" fmla="*/ 1737953 w 10680562"/>
              <a:gd name="connsiteY152" fmla="*/ 399496 h 1605023"/>
              <a:gd name="connsiteX153" fmla="*/ 1848192 w 10680562"/>
              <a:gd name="connsiteY153" fmla="*/ 376032 h 1605023"/>
              <a:gd name="connsiteX154" fmla="*/ 1954077 w 10680562"/>
              <a:gd name="connsiteY154" fmla="*/ 352621 h 1605023"/>
              <a:gd name="connsiteX155" fmla="*/ 1993047 w 10680562"/>
              <a:gd name="connsiteY155" fmla="*/ 346068 h 1605023"/>
              <a:gd name="connsiteX156" fmla="*/ 2059719 w 10680562"/>
              <a:gd name="connsiteY156" fmla="*/ 325903 h 1605023"/>
              <a:gd name="connsiteX157" fmla="*/ 2088528 w 10680562"/>
              <a:gd name="connsiteY157" fmla="*/ 311409 h 1605023"/>
              <a:gd name="connsiteX158" fmla="*/ 2090087 w 10680562"/>
              <a:gd name="connsiteY158" fmla="*/ 311676 h 1605023"/>
              <a:gd name="connsiteX159" fmla="*/ 2091700 w 10680562"/>
              <a:gd name="connsiteY159" fmla="*/ 307455 h 1605023"/>
              <a:gd name="connsiteX160" fmla="*/ 2096989 w 10680562"/>
              <a:gd name="connsiteY160" fmla="*/ 304649 h 1605023"/>
              <a:gd name="connsiteX161" fmla="*/ 2113325 w 10680562"/>
              <a:gd name="connsiteY161" fmla="*/ 302764 h 1605023"/>
              <a:gd name="connsiteX162" fmla="*/ 2119780 w 10680562"/>
              <a:gd name="connsiteY162" fmla="*/ 303007 h 1605023"/>
              <a:gd name="connsiteX163" fmla="*/ 2128562 w 10680562"/>
              <a:gd name="connsiteY163" fmla="*/ 301336 h 1605023"/>
              <a:gd name="connsiteX164" fmla="*/ 2128679 w 10680562"/>
              <a:gd name="connsiteY164" fmla="*/ 300991 h 1605023"/>
              <a:gd name="connsiteX165" fmla="*/ 2179558 w 10680562"/>
              <a:gd name="connsiteY165" fmla="*/ 299095 h 1605023"/>
              <a:gd name="connsiteX166" fmla="*/ 2223277 w 10680562"/>
              <a:gd name="connsiteY166" fmla="*/ 260239 h 1605023"/>
              <a:gd name="connsiteX167" fmla="*/ 2243644 w 10680562"/>
              <a:gd name="connsiteY167" fmla="*/ 251110 h 1605023"/>
              <a:gd name="connsiteX168" fmla="*/ 2253986 w 10680562"/>
              <a:gd name="connsiteY168" fmla="*/ 244616 h 1605023"/>
              <a:gd name="connsiteX169" fmla="*/ 2254285 w 10680562"/>
              <a:gd name="connsiteY169" fmla="*/ 243167 h 1605023"/>
              <a:gd name="connsiteX170" fmla="*/ 2295037 w 10680562"/>
              <a:gd name="connsiteY170" fmla="*/ 242433 h 1605023"/>
              <a:gd name="connsiteX171" fmla="*/ 2299648 w 10680562"/>
              <a:gd name="connsiteY171" fmla="*/ 239896 h 1605023"/>
              <a:gd name="connsiteX172" fmla="*/ 2327237 w 10680562"/>
              <a:gd name="connsiteY172" fmla="*/ 242539 h 1605023"/>
              <a:gd name="connsiteX173" fmla="*/ 2340943 w 10680562"/>
              <a:gd name="connsiteY173" fmla="*/ 242239 h 1605023"/>
              <a:gd name="connsiteX174" fmla="*/ 2345943 w 10680562"/>
              <a:gd name="connsiteY174" fmla="*/ 245589 h 1605023"/>
              <a:gd name="connsiteX175" fmla="*/ 2365602 w 10680562"/>
              <a:gd name="connsiteY175" fmla="*/ 243403 h 1605023"/>
              <a:gd name="connsiteX176" fmla="*/ 2367433 w 10680562"/>
              <a:gd name="connsiteY176" fmla="*/ 241858 h 1605023"/>
              <a:gd name="connsiteX177" fmla="*/ 2385231 w 10680562"/>
              <a:gd name="connsiteY177" fmla="*/ 244873 h 1605023"/>
              <a:gd name="connsiteX178" fmla="*/ 2402059 w 10680562"/>
              <a:gd name="connsiteY178" fmla="*/ 253223 h 1605023"/>
              <a:gd name="connsiteX179" fmla="*/ 2719020 w 10680562"/>
              <a:gd name="connsiteY179" fmla="*/ 235271 h 1605023"/>
              <a:gd name="connsiteX180" fmla="*/ 2877308 w 10680562"/>
              <a:gd name="connsiteY180" fmla="*/ 208630 h 1605023"/>
              <a:gd name="connsiteX181" fmla="*/ 3051375 w 10680562"/>
              <a:gd name="connsiteY181" fmla="*/ 154110 h 1605023"/>
              <a:gd name="connsiteX182" fmla="*/ 3104837 w 10680562"/>
              <a:gd name="connsiteY182" fmla="*/ 135199 h 1605023"/>
              <a:gd name="connsiteX183" fmla="*/ 3159836 w 10680562"/>
              <a:gd name="connsiteY183" fmla="*/ 142694 h 1605023"/>
              <a:gd name="connsiteX184" fmla="*/ 3177510 w 10680562"/>
              <a:gd name="connsiteY184" fmla="*/ 130186 h 1605023"/>
              <a:gd name="connsiteX185" fmla="*/ 3180470 w 10680562"/>
              <a:gd name="connsiteY185" fmla="*/ 127764 h 1605023"/>
              <a:gd name="connsiteX186" fmla="*/ 3194216 w 10680562"/>
              <a:gd name="connsiteY186" fmla="*/ 123837 h 1605023"/>
              <a:gd name="connsiteX187" fmla="*/ 3214710 w 10680562"/>
              <a:gd name="connsiteY187" fmla="*/ 104451 h 1605023"/>
              <a:gd name="connsiteX188" fmla="*/ 3240671 w 10680562"/>
              <a:gd name="connsiteY188" fmla="*/ 99232 h 1605023"/>
              <a:gd name="connsiteX189" fmla="*/ 3366544 w 10680562"/>
              <a:gd name="connsiteY189" fmla="*/ 82506 h 1605023"/>
              <a:gd name="connsiteX190" fmla="*/ 3440424 w 10680562"/>
              <a:gd name="connsiteY190" fmla="*/ 67891 h 1605023"/>
              <a:gd name="connsiteX191" fmla="*/ 3466248 w 10680562"/>
              <a:gd name="connsiteY191" fmla="*/ 55103 h 1605023"/>
              <a:gd name="connsiteX192" fmla="*/ 3503820 w 10680562"/>
              <a:gd name="connsiteY192" fmla="*/ 42110 h 1605023"/>
              <a:gd name="connsiteX193" fmla="*/ 3568389 w 10680562"/>
              <a:gd name="connsiteY193" fmla="*/ 13576 h 1605023"/>
              <a:gd name="connsiteX194" fmla="*/ 3604089 w 10680562"/>
              <a:gd name="connsiteY194" fmla="*/ 6980 h 1605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680562" h="1605023">
                <a:moveTo>
                  <a:pt x="3617689" y="0"/>
                </a:moveTo>
                <a:lnTo>
                  <a:pt x="3635901" y="7738"/>
                </a:lnTo>
                <a:cubicBezTo>
                  <a:pt x="3636815" y="-13593"/>
                  <a:pt x="3674070" y="21953"/>
                  <a:pt x="3690891" y="7049"/>
                </a:cubicBezTo>
                <a:cubicBezTo>
                  <a:pt x="3723615" y="8082"/>
                  <a:pt x="3780877" y="7675"/>
                  <a:pt x="3832247" y="13937"/>
                </a:cubicBezTo>
                <a:cubicBezTo>
                  <a:pt x="3878761" y="52737"/>
                  <a:pt x="3960967" y="15082"/>
                  <a:pt x="3999111" y="44624"/>
                </a:cubicBezTo>
                <a:cubicBezTo>
                  <a:pt x="4011661" y="48427"/>
                  <a:pt x="4023440" y="49464"/>
                  <a:pt x="4034676" y="48775"/>
                </a:cubicBezTo>
                <a:lnTo>
                  <a:pt x="4065394" y="42879"/>
                </a:lnTo>
                <a:lnTo>
                  <a:pt x="4072648" y="33262"/>
                </a:lnTo>
                <a:lnTo>
                  <a:pt x="4092232" y="34026"/>
                </a:lnTo>
                <a:lnTo>
                  <a:pt x="4097470" y="32252"/>
                </a:lnTo>
                <a:cubicBezTo>
                  <a:pt x="4107476" y="28819"/>
                  <a:pt x="4117405" y="25741"/>
                  <a:pt x="4127488" y="24056"/>
                </a:cubicBezTo>
                <a:cubicBezTo>
                  <a:pt x="4122379" y="69900"/>
                  <a:pt x="4212421" y="17287"/>
                  <a:pt x="4190803" y="55685"/>
                </a:cubicBezTo>
                <a:cubicBezTo>
                  <a:pt x="4245322" y="54405"/>
                  <a:pt x="4210442" y="91290"/>
                  <a:pt x="4269333" y="54186"/>
                </a:cubicBezTo>
                <a:cubicBezTo>
                  <a:pt x="4360007" y="84494"/>
                  <a:pt x="4405441" y="66275"/>
                  <a:pt x="4481486" y="116915"/>
                </a:cubicBezTo>
                <a:cubicBezTo>
                  <a:pt x="4469366" y="96298"/>
                  <a:pt x="4624978" y="141388"/>
                  <a:pt x="4651418" y="150071"/>
                </a:cubicBezTo>
                <a:lnTo>
                  <a:pt x="4863575" y="175458"/>
                </a:lnTo>
                <a:cubicBezTo>
                  <a:pt x="4867452" y="182323"/>
                  <a:pt x="5007365" y="209256"/>
                  <a:pt x="5013635" y="213928"/>
                </a:cubicBezTo>
                <a:lnTo>
                  <a:pt x="5203044" y="228946"/>
                </a:lnTo>
                <a:lnTo>
                  <a:pt x="5207070" y="235105"/>
                </a:lnTo>
                <a:lnTo>
                  <a:pt x="5224253" y="240320"/>
                </a:lnTo>
                <a:lnTo>
                  <a:pt x="5256736" y="254811"/>
                </a:lnTo>
                <a:lnTo>
                  <a:pt x="5264095" y="253567"/>
                </a:lnTo>
                <a:lnTo>
                  <a:pt x="5315084" y="269264"/>
                </a:lnTo>
                <a:lnTo>
                  <a:pt x="5316393" y="267603"/>
                </a:lnTo>
                <a:cubicBezTo>
                  <a:pt x="5320500" y="264235"/>
                  <a:pt x="5325719" y="262424"/>
                  <a:pt x="5333427" y="263823"/>
                </a:cubicBezTo>
                <a:cubicBezTo>
                  <a:pt x="5330520" y="234164"/>
                  <a:pt x="5341605" y="254143"/>
                  <a:pt x="5364589" y="260882"/>
                </a:cubicBezTo>
                <a:cubicBezTo>
                  <a:pt x="5365199" y="216323"/>
                  <a:pt x="5425089" y="252089"/>
                  <a:pt x="5443973" y="230866"/>
                </a:cubicBezTo>
                <a:cubicBezTo>
                  <a:pt x="5460840" y="236821"/>
                  <a:pt x="5478689" y="242307"/>
                  <a:pt x="5497201" y="247023"/>
                </a:cubicBezTo>
                <a:lnTo>
                  <a:pt x="5508269" y="249256"/>
                </a:lnTo>
                <a:lnTo>
                  <a:pt x="5508636" y="248880"/>
                </a:lnTo>
                <a:cubicBezTo>
                  <a:pt x="5511356" y="248469"/>
                  <a:pt x="5515116" y="248867"/>
                  <a:pt x="5520606" y="250400"/>
                </a:cubicBezTo>
                <a:lnTo>
                  <a:pt x="5528451" y="253330"/>
                </a:lnTo>
                <a:lnTo>
                  <a:pt x="5549923" y="257662"/>
                </a:lnTo>
                <a:lnTo>
                  <a:pt x="5558295" y="256364"/>
                </a:lnTo>
                <a:lnTo>
                  <a:pt x="5664799" y="278924"/>
                </a:lnTo>
                <a:lnTo>
                  <a:pt x="5796160" y="307979"/>
                </a:lnTo>
                <a:lnTo>
                  <a:pt x="5897647" y="339431"/>
                </a:lnTo>
                <a:cubicBezTo>
                  <a:pt x="5894921" y="322560"/>
                  <a:pt x="5962532" y="357207"/>
                  <a:pt x="5978838" y="367970"/>
                </a:cubicBezTo>
                <a:cubicBezTo>
                  <a:pt x="6035145" y="375765"/>
                  <a:pt x="6006578" y="380813"/>
                  <a:pt x="6050367" y="386341"/>
                </a:cubicBezTo>
                <a:cubicBezTo>
                  <a:pt x="6051161" y="391932"/>
                  <a:pt x="6137489" y="380709"/>
                  <a:pt x="6140609" y="385135"/>
                </a:cubicBezTo>
                <a:cubicBezTo>
                  <a:pt x="6205928" y="424013"/>
                  <a:pt x="6248816" y="452185"/>
                  <a:pt x="6302950" y="448183"/>
                </a:cubicBezTo>
                <a:lnTo>
                  <a:pt x="6308533" y="448551"/>
                </a:lnTo>
                <a:lnTo>
                  <a:pt x="6340278" y="468555"/>
                </a:lnTo>
                <a:lnTo>
                  <a:pt x="6341685" y="467587"/>
                </a:lnTo>
                <a:cubicBezTo>
                  <a:pt x="6345560" y="465876"/>
                  <a:pt x="6349786" y="465470"/>
                  <a:pt x="6354862" y="467794"/>
                </a:cubicBezTo>
                <a:cubicBezTo>
                  <a:pt x="6361260" y="446013"/>
                  <a:pt x="6363438" y="462250"/>
                  <a:pt x="6377840" y="471024"/>
                </a:cubicBezTo>
                <a:cubicBezTo>
                  <a:pt x="6390990" y="439154"/>
                  <a:pt x="6423334" y="475084"/>
                  <a:pt x="6442804" y="463091"/>
                </a:cubicBezTo>
                <a:cubicBezTo>
                  <a:pt x="6453090" y="470255"/>
                  <a:pt x="6464204" y="477252"/>
                  <a:pt x="6476009" y="483807"/>
                </a:cubicBezTo>
                <a:lnTo>
                  <a:pt x="6483237" y="487308"/>
                </a:lnTo>
                <a:lnTo>
                  <a:pt x="6483605" y="487102"/>
                </a:lnTo>
                <a:cubicBezTo>
                  <a:pt x="6485654" y="487272"/>
                  <a:pt x="6488212" y="488201"/>
                  <a:pt x="6491673" y="490243"/>
                </a:cubicBezTo>
                <a:lnTo>
                  <a:pt x="6496411" y="493689"/>
                </a:lnTo>
                <a:lnTo>
                  <a:pt x="6510429" y="500479"/>
                </a:lnTo>
                <a:lnTo>
                  <a:pt x="6516750" y="500983"/>
                </a:lnTo>
                <a:cubicBezTo>
                  <a:pt x="6541864" y="496675"/>
                  <a:pt x="6554866" y="452619"/>
                  <a:pt x="6580199" y="483318"/>
                </a:cubicBezTo>
                <a:cubicBezTo>
                  <a:pt x="6622601" y="489571"/>
                  <a:pt x="6654587" y="470617"/>
                  <a:pt x="6690237" y="493051"/>
                </a:cubicBezTo>
                <a:cubicBezTo>
                  <a:pt x="6729957" y="498806"/>
                  <a:pt x="6766252" y="494451"/>
                  <a:pt x="6798356" y="506748"/>
                </a:cubicBezTo>
                <a:cubicBezTo>
                  <a:pt x="6813529" y="501270"/>
                  <a:pt x="6826992" y="500232"/>
                  <a:pt x="6837102" y="513677"/>
                </a:cubicBezTo>
                <a:cubicBezTo>
                  <a:pt x="6874837" y="515764"/>
                  <a:pt x="6887115" y="500833"/>
                  <a:pt x="6907934" y="517339"/>
                </a:cubicBezTo>
                <a:cubicBezTo>
                  <a:pt x="6934086" y="494196"/>
                  <a:pt x="6933260" y="504492"/>
                  <a:pt x="6941474" y="513632"/>
                </a:cubicBezTo>
                <a:lnTo>
                  <a:pt x="6942754" y="514394"/>
                </a:lnTo>
                <a:lnTo>
                  <a:pt x="6946363" y="511066"/>
                </a:lnTo>
                <a:lnTo>
                  <a:pt x="6952592" y="510252"/>
                </a:lnTo>
                <a:lnTo>
                  <a:pt x="6968398" y="513946"/>
                </a:lnTo>
                <a:lnTo>
                  <a:pt x="6974142" y="516310"/>
                </a:lnTo>
                <a:cubicBezTo>
                  <a:pt x="6978173" y="517574"/>
                  <a:pt x="6980948" y="517948"/>
                  <a:pt x="6982971" y="517694"/>
                </a:cubicBezTo>
                <a:lnTo>
                  <a:pt x="6983252" y="517416"/>
                </a:lnTo>
                <a:lnTo>
                  <a:pt x="6991400" y="519321"/>
                </a:lnTo>
                <a:cubicBezTo>
                  <a:pt x="7005004" y="523242"/>
                  <a:pt x="7018100" y="527732"/>
                  <a:pt x="7030460" y="532556"/>
                </a:cubicBezTo>
                <a:cubicBezTo>
                  <a:pt x="7044917" y="516932"/>
                  <a:pt x="7088472" y="545083"/>
                  <a:pt x="7089916" y="511503"/>
                </a:cubicBezTo>
                <a:cubicBezTo>
                  <a:pt x="7106785" y="517039"/>
                  <a:pt x="7114554" y="532321"/>
                  <a:pt x="7113059" y="509904"/>
                </a:cubicBezTo>
                <a:cubicBezTo>
                  <a:pt x="7118735" y="511110"/>
                  <a:pt x="7122641" y="509850"/>
                  <a:pt x="7125755" y="507393"/>
                </a:cubicBezTo>
                <a:lnTo>
                  <a:pt x="7126765" y="506166"/>
                </a:lnTo>
                <a:lnTo>
                  <a:pt x="7164175" y="519011"/>
                </a:lnTo>
                <a:lnTo>
                  <a:pt x="7169654" y="518219"/>
                </a:lnTo>
                <a:lnTo>
                  <a:pt x="7193386" y="529788"/>
                </a:lnTo>
                <a:lnTo>
                  <a:pt x="7205997" y="534060"/>
                </a:lnTo>
                <a:lnTo>
                  <a:pt x="7208842" y="538783"/>
                </a:lnTo>
                <a:cubicBezTo>
                  <a:pt x="7212314" y="541931"/>
                  <a:pt x="7217803" y="543928"/>
                  <a:pt x="7227817" y="543304"/>
                </a:cubicBezTo>
                <a:lnTo>
                  <a:pt x="7230267" y="542497"/>
                </a:lnTo>
                <a:lnTo>
                  <a:pt x="7244913" y="551160"/>
                </a:lnTo>
                <a:cubicBezTo>
                  <a:pt x="7249453" y="554807"/>
                  <a:pt x="7253253" y="559130"/>
                  <a:pt x="7255970" y="564383"/>
                </a:cubicBezTo>
                <a:cubicBezTo>
                  <a:pt x="7315146" y="548103"/>
                  <a:pt x="7361553" y="579076"/>
                  <a:pt x="7421156" y="584155"/>
                </a:cubicBezTo>
                <a:cubicBezTo>
                  <a:pt x="7465612" y="613750"/>
                  <a:pt x="7546249" y="613142"/>
                  <a:pt x="7553166" y="653085"/>
                </a:cubicBezTo>
                <a:cubicBezTo>
                  <a:pt x="7562552" y="609214"/>
                  <a:pt x="7673998" y="724531"/>
                  <a:pt x="7643092" y="662482"/>
                </a:cubicBezTo>
                <a:lnTo>
                  <a:pt x="7896429" y="689054"/>
                </a:lnTo>
                <a:cubicBezTo>
                  <a:pt x="7940867" y="662251"/>
                  <a:pt x="7914217" y="689365"/>
                  <a:pt x="7954620" y="689481"/>
                </a:cubicBezTo>
                <a:cubicBezTo>
                  <a:pt x="7937756" y="718000"/>
                  <a:pt x="8005608" y="680123"/>
                  <a:pt x="8000803" y="714583"/>
                </a:cubicBezTo>
                <a:cubicBezTo>
                  <a:pt x="8008309" y="713512"/>
                  <a:pt x="8015731" y="711389"/>
                  <a:pt x="8023216" y="709000"/>
                </a:cubicBezTo>
                <a:lnTo>
                  <a:pt x="8027136" y="707765"/>
                </a:lnTo>
                <a:lnTo>
                  <a:pt x="8041622" y="708731"/>
                </a:lnTo>
                <a:lnTo>
                  <a:pt x="8047209" y="701624"/>
                </a:lnTo>
                <a:lnTo>
                  <a:pt x="8070088" y="697789"/>
                </a:lnTo>
                <a:cubicBezTo>
                  <a:pt x="8078424" y="697492"/>
                  <a:pt x="8087123" y="698508"/>
                  <a:pt x="8096332" y="701624"/>
                </a:cubicBezTo>
                <a:cubicBezTo>
                  <a:pt x="8123926" y="724651"/>
                  <a:pt x="8185640" y="697894"/>
                  <a:pt x="8219225" y="728069"/>
                </a:cubicBezTo>
                <a:cubicBezTo>
                  <a:pt x="8232644" y="736562"/>
                  <a:pt x="8280723" y="746936"/>
                  <a:pt x="8293793" y="739200"/>
                </a:cubicBezTo>
                <a:cubicBezTo>
                  <a:pt x="8304636" y="739365"/>
                  <a:pt x="8314843" y="745516"/>
                  <a:pt x="8323753" y="736063"/>
                </a:cubicBezTo>
                <a:cubicBezTo>
                  <a:pt x="8336542" y="725164"/>
                  <a:pt x="8363344" y="752699"/>
                  <a:pt x="8364496" y="736635"/>
                </a:cubicBezTo>
                <a:cubicBezTo>
                  <a:pt x="8383724" y="755702"/>
                  <a:pt x="8414211" y="733717"/>
                  <a:pt x="8437662" y="731942"/>
                </a:cubicBezTo>
                <a:cubicBezTo>
                  <a:pt x="8451685" y="749699"/>
                  <a:pt x="8487061" y="728469"/>
                  <a:pt x="8533764" y="735554"/>
                </a:cubicBezTo>
                <a:cubicBezTo>
                  <a:pt x="8548878" y="755832"/>
                  <a:pt x="8565301" y="740114"/>
                  <a:pt x="8596769" y="769632"/>
                </a:cubicBezTo>
                <a:cubicBezTo>
                  <a:pt x="8598880" y="767829"/>
                  <a:pt x="8601326" y="766261"/>
                  <a:pt x="8604035" y="764982"/>
                </a:cubicBezTo>
                <a:cubicBezTo>
                  <a:pt x="8619777" y="757551"/>
                  <a:pt x="8640772" y="761213"/>
                  <a:pt x="8650929" y="773164"/>
                </a:cubicBezTo>
                <a:cubicBezTo>
                  <a:pt x="8702615" y="814545"/>
                  <a:pt x="8757170" y="823762"/>
                  <a:pt x="8806497" y="839707"/>
                </a:cubicBezTo>
                <a:cubicBezTo>
                  <a:pt x="8863157" y="854381"/>
                  <a:pt x="8833749" y="812347"/>
                  <a:pt x="8898377" y="854651"/>
                </a:cubicBezTo>
                <a:cubicBezTo>
                  <a:pt x="8909161" y="844048"/>
                  <a:pt x="8918437" y="845186"/>
                  <a:pt x="8932389" y="853846"/>
                </a:cubicBezTo>
                <a:cubicBezTo>
                  <a:pt x="8960146" y="860074"/>
                  <a:pt x="8965550" y="829338"/>
                  <a:pt x="8989288" y="852877"/>
                </a:cubicBezTo>
                <a:cubicBezTo>
                  <a:pt x="8988278" y="835633"/>
                  <a:pt x="9043995" y="856467"/>
                  <a:pt x="9035275" y="837110"/>
                </a:cubicBezTo>
                <a:cubicBezTo>
                  <a:pt x="9060165" y="838647"/>
                  <a:pt x="9108456" y="858499"/>
                  <a:pt x="9138626" y="862106"/>
                </a:cubicBezTo>
                <a:cubicBezTo>
                  <a:pt x="9165080" y="876547"/>
                  <a:pt x="9174888" y="860404"/>
                  <a:pt x="9216298" y="858754"/>
                </a:cubicBezTo>
                <a:cubicBezTo>
                  <a:pt x="9230418" y="871192"/>
                  <a:pt x="9244774" y="868822"/>
                  <a:pt x="9259941" y="861843"/>
                </a:cubicBezTo>
                <a:cubicBezTo>
                  <a:pt x="9297647" y="870955"/>
                  <a:pt x="9335980" y="863006"/>
                  <a:pt x="9380407" y="864825"/>
                </a:cubicBezTo>
                <a:cubicBezTo>
                  <a:pt x="9424338" y="883720"/>
                  <a:pt x="9443322" y="899138"/>
                  <a:pt x="9490772" y="901190"/>
                </a:cubicBezTo>
                <a:cubicBezTo>
                  <a:pt x="9530410" y="933396"/>
                  <a:pt x="9546422" y="928548"/>
                  <a:pt x="9584982" y="935980"/>
                </a:cubicBezTo>
                <a:cubicBezTo>
                  <a:pt x="9629819" y="954269"/>
                  <a:pt x="9718219" y="986435"/>
                  <a:pt x="9759797" y="1010923"/>
                </a:cubicBezTo>
                <a:cubicBezTo>
                  <a:pt x="9801376" y="1035410"/>
                  <a:pt x="9804503" y="1066293"/>
                  <a:pt x="9834455" y="1082908"/>
                </a:cubicBezTo>
                <a:cubicBezTo>
                  <a:pt x="9864406" y="1099522"/>
                  <a:pt x="9891608" y="1087791"/>
                  <a:pt x="9939504" y="1110614"/>
                </a:cubicBezTo>
                <a:cubicBezTo>
                  <a:pt x="9978150" y="1098522"/>
                  <a:pt x="10034187" y="1166580"/>
                  <a:pt x="10077001" y="1160906"/>
                </a:cubicBezTo>
                <a:cubicBezTo>
                  <a:pt x="10084861" y="1190721"/>
                  <a:pt x="10164307" y="1234884"/>
                  <a:pt x="10178431" y="1244920"/>
                </a:cubicBezTo>
                <a:cubicBezTo>
                  <a:pt x="10210316" y="1215779"/>
                  <a:pt x="10222273" y="1306394"/>
                  <a:pt x="10248658" y="1309335"/>
                </a:cubicBezTo>
                <a:lnTo>
                  <a:pt x="10414709" y="1388645"/>
                </a:lnTo>
                <a:cubicBezTo>
                  <a:pt x="10473963" y="1440373"/>
                  <a:pt x="10538857" y="1454568"/>
                  <a:pt x="10592469" y="1543828"/>
                </a:cubicBezTo>
                <a:cubicBezTo>
                  <a:pt x="10651538" y="1531501"/>
                  <a:pt x="10660082" y="1567462"/>
                  <a:pt x="10674941" y="1597388"/>
                </a:cubicBezTo>
                <a:lnTo>
                  <a:pt x="10680562" y="1605023"/>
                </a:lnTo>
                <a:lnTo>
                  <a:pt x="0" y="1605023"/>
                </a:lnTo>
                <a:lnTo>
                  <a:pt x="0" y="415048"/>
                </a:lnTo>
                <a:lnTo>
                  <a:pt x="9656" y="416044"/>
                </a:lnTo>
                <a:cubicBezTo>
                  <a:pt x="66794" y="420549"/>
                  <a:pt x="142962" y="423374"/>
                  <a:pt x="179196" y="423071"/>
                </a:cubicBezTo>
                <a:cubicBezTo>
                  <a:pt x="202136" y="418172"/>
                  <a:pt x="228694" y="392385"/>
                  <a:pt x="250912" y="408617"/>
                </a:cubicBezTo>
                <a:cubicBezTo>
                  <a:pt x="249389" y="392611"/>
                  <a:pt x="280512" y="416185"/>
                  <a:pt x="291375" y="403710"/>
                </a:cubicBezTo>
                <a:cubicBezTo>
                  <a:pt x="298635" y="393187"/>
                  <a:pt x="309770" y="397885"/>
                  <a:pt x="320542" y="396592"/>
                </a:cubicBezTo>
                <a:cubicBezTo>
                  <a:pt x="359051" y="397166"/>
                  <a:pt x="484339" y="405354"/>
                  <a:pt x="522426" y="407158"/>
                </a:cubicBezTo>
                <a:cubicBezTo>
                  <a:pt x="532069" y="408997"/>
                  <a:pt x="540856" y="408831"/>
                  <a:pt x="549068" y="407418"/>
                </a:cubicBezTo>
                <a:lnTo>
                  <a:pt x="571100" y="400562"/>
                </a:lnTo>
                <a:lnTo>
                  <a:pt x="575457" y="392801"/>
                </a:lnTo>
                <a:lnTo>
                  <a:pt x="589968" y="391807"/>
                </a:lnTo>
                <a:lnTo>
                  <a:pt x="593649" y="390062"/>
                </a:lnTo>
                <a:cubicBezTo>
                  <a:pt x="600667" y="386700"/>
                  <a:pt x="607669" y="383607"/>
                  <a:pt x="614928" y="381544"/>
                </a:cubicBezTo>
                <a:cubicBezTo>
                  <a:pt x="636416" y="381988"/>
                  <a:pt x="667253" y="387671"/>
                  <a:pt x="722580" y="392722"/>
                </a:cubicBezTo>
                <a:cubicBezTo>
                  <a:pt x="792539" y="408114"/>
                  <a:pt x="885615" y="380106"/>
                  <a:pt x="946884" y="411854"/>
                </a:cubicBezTo>
                <a:cubicBezTo>
                  <a:pt x="1028270" y="418469"/>
                  <a:pt x="1139077" y="429433"/>
                  <a:pt x="1210905" y="432414"/>
                </a:cubicBezTo>
                <a:cubicBezTo>
                  <a:pt x="1270803" y="429423"/>
                  <a:pt x="1321921" y="453757"/>
                  <a:pt x="1377854" y="429745"/>
                </a:cubicBezTo>
                <a:cubicBezTo>
                  <a:pt x="1381419" y="434564"/>
                  <a:pt x="1385901" y="438319"/>
                  <a:pt x="1391004" y="441307"/>
                </a:cubicBezTo>
                <a:lnTo>
                  <a:pt x="1406953" y="447889"/>
                </a:lnTo>
                <a:lnTo>
                  <a:pt x="1409246" y="446765"/>
                </a:lnTo>
                <a:cubicBezTo>
                  <a:pt x="1419066" y="444804"/>
                  <a:pt x="1424836" y="446037"/>
                  <a:pt x="1428800" y="448677"/>
                </a:cubicBezTo>
                <a:lnTo>
                  <a:pt x="1432402" y="452956"/>
                </a:lnTo>
                <a:lnTo>
                  <a:pt x="1606578" y="430870"/>
                </a:lnTo>
                <a:cubicBezTo>
                  <a:pt x="1619625" y="433971"/>
                  <a:pt x="1633347" y="436643"/>
                  <a:pt x="1647476" y="438687"/>
                </a:cubicBezTo>
                <a:lnTo>
                  <a:pt x="1655866" y="439472"/>
                </a:lnTo>
                <a:lnTo>
                  <a:pt x="1656096" y="439162"/>
                </a:lnTo>
                <a:cubicBezTo>
                  <a:pt x="1658061" y="438636"/>
                  <a:pt x="1666503" y="411823"/>
                  <a:pt x="1670708" y="412530"/>
                </a:cubicBezTo>
                <a:lnTo>
                  <a:pt x="1737953" y="399496"/>
                </a:lnTo>
                <a:lnTo>
                  <a:pt x="1848192" y="376032"/>
                </a:lnTo>
                <a:cubicBezTo>
                  <a:pt x="1887458" y="368088"/>
                  <a:pt x="1918458" y="352092"/>
                  <a:pt x="1954077" y="352621"/>
                </a:cubicBezTo>
                <a:cubicBezTo>
                  <a:pt x="1965180" y="342609"/>
                  <a:pt x="1976973" y="337201"/>
                  <a:pt x="1993047" y="346068"/>
                </a:cubicBezTo>
                <a:cubicBezTo>
                  <a:pt x="2028636" y="335449"/>
                  <a:pt x="2032293" y="317806"/>
                  <a:pt x="2059719" y="325903"/>
                </a:cubicBezTo>
                <a:cubicBezTo>
                  <a:pt x="2071905" y="296194"/>
                  <a:pt x="2076373" y="305826"/>
                  <a:pt x="2088528" y="311409"/>
                </a:cubicBezTo>
                <a:lnTo>
                  <a:pt x="2090087" y="311676"/>
                </a:lnTo>
                <a:lnTo>
                  <a:pt x="2091700" y="307455"/>
                </a:lnTo>
                <a:lnTo>
                  <a:pt x="2096989" y="304649"/>
                </a:lnTo>
                <a:lnTo>
                  <a:pt x="2113325" y="302764"/>
                </a:lnTo>
                <a:lnTo>
                  <a:pt x="2119780" y="303007"/>
                </a:lnTo>
                <a:cubicBezTo>
                  <a:pt x="2124111" y="302819"/>
                  <a:pt x="2126840" y="302239"/>
                  <a:pt x="2128562" y="301336"/>
                </a:cubicBezTo>
                <a:cubicBezTo>
                  <a:pt x="2128600" y="301221"/>
                  <a:pt x="2128640" y="301107"/>
                  <a:pt x="2128679" y="300991"/>
                </a:cubicBezTo>
                <a:lnTo>
                  <a:pt x="2179558" y="299095"/>
                </a:lnTo>
                <a:cubicBezTo>
                  <a:pt x="2184857" y="280099"/>
                  <a:pt x="2238998" y="291238"/>
                  <a:pt x="2223277" y="260239"/>
                </a:cubicBezTo>
                <a:cubicBezTo>
                  <a:pt x="2241523" y="259676"/>
                  <a:pt x="2256386" y="270988"/>
                  <a:pt x="2243644" y="251110"/>
                </a:cubicBezTo>
                <a:cubicBezTo>
                  <a:pt x="2249448" y="250324"/>
                  <a:pt x="2252382" y="247882"/>
                  <a:pt x="2253986" y="244616"/>
                </a:cubicBezTo>
                <a:lnTo>
                  <a:pt x="2254285" y="243167"/>
                </a:lnTo>
                <a:lnTo>
                  <a:pt x="2295037" y="242433"/>
                </a:lnTo>
                <a:lnTo>
                  <a:pt x="2299648" y="239896"/>
                </a:lnTo>
                <a:lnTo>
                  <a:pt x="2327237" y="242539"/>
                </a:lnTo>
                <a:lnTo>
                  <a:pt x="2340943" y="242239"/>
                </a:lnTo>
                <a:lnTo>
                  <a:pt x="2345943" y="245589"/>
                </a:lnTo>
                <a:cubicBezTo>
                  <a:pt x="2350718" y="247299"/>
                  <a:pt x="2356754" y="247292"/>
                  <a:pt x="2365602" y="243403"/>
                </a:cubicBezTo>
                <a:lnTo>
                  <a:pt x="2367433" y="241858"/>
                </a:lnTo>
                <a:lnTo>
                  <a:pt x="2385231" y="244873"/>
                </a:lnTo>
                <a:cubicBezTo>
                  <a:pt x="2391237" y="246682"/>
                  <a:pt x="2396907" y="249351"/>
                  <a:pt x="2402059" y="253223"/>
                </a:cubicBezTo>
                <a:cubicBezTo>
                  <a:pt x="2457690" y="251623"/>
                  <a:pt x="2639813" y="242704"/>
                  <a:pt x="2719020" y="235271"/>
                </a:cubicBezTo>
                <a:cubicBezTo>
                  <a:pt x="2762954" y="229515"/>
                  <a:pt x="2821915" y="222156"/>
                  <a:pt x="2877308" y="208630"/>
                </a:cubicBezTo>
                <a:cubicBezTo>
                  <a:pt x="2947949" y="226393"/>
                  <a:pt x="2978035" y="153757"/>
                  <a:pt x="3051375" y="154110"/>
                </a:cubicBezTo>
                <a:cubicBezTo>
                  <a:pt x="3078434" y="115011"/>
                  <a:pt x="3067807" y="148493"/>
                  <a:pt x="3104837" y="135199"/>
                </a:cubicBezTo>
                <a:cubicBezTo>
                  <a:pt x="3103880" y="166713"/>
                  <a:pt x="3146743" y="109780"/>
                  <a:pt x="3159836" y="142694"/>
                </a:cubicBezTo>
                <a:cubicBezTo>
                  <a:pt x="3166160" y="139232"/>
                  <a:pt x="3171875" y="134841"/>
                  <a:pt x="3177510" y="130186"/>
                </a:cubicBezTo>
                <a:lnTo>
                  <a:pt x="3180470" y="127764"/>
                </a:lnTo>
                <a:lnTo>
                  <a:pt x="3194216" y="123837"/>
                </a:lnTo>
                <a:lnTo>
                  <a:pt x="3214710" y="104451"/>
                </a:lnTo>
                <a:cubicBezTo>
                  <a:pt x="3222186" y="101416"/>
                  <a:pt x="3230663" y="99454"/>
                  <a:pt x="3240671" y="99232"/>
                </a:cubicBezTo>
                <a:cubicBezTo>
                  <a:pt x="3277606" y="111009"/>
                  <a:pt x="3320498" y="66221"/>
                  <a:pt x="3366544" y="82506"/>
                </a:cubicBezTo>
                <a:cubicBezTo>
                  <a:pt x="3383134" y="85775"/>
                  <a:pt x="3432393" y="79256"/>
                  <a:pt x="3440424" y="67891"/>
                </a:cubicBezTo>
                <a:cubicBezTo>
                  <a:pt x="3450432" y="64444"/>
                  <a:pt x="3462892" y="66649"/>
                  <a:pt x="3466248" y="55103"/>
                </a:cubicBezTo>
                <a:cubicBezTo>
                  <a:pt x="3472418" y="40954"/>
                  <a:pt x="3510917" y="57092"/>
                  <a:pt x="3503820" y="42110"/>
                </a:cubicBezTo>
                <a:lnTo>
                  <a:pt x="3568389" y="13576"/>
                </a:lnTo>
                <a:cubicBezTo>
                  <a:pt x="3579310" y="19318"/>
                  <a:pt x="3590168" y="14433"/>
                  <a:pt x="3604089" y="6980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4629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00EC0C-708E-B382-A8A5-A65E844625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84ACC-E92A-B9F0-4C74-28F9CDBAC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049" y="114642"/>
            <a:ext cx="7680039" cy="98932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dirty="0" err="1"/>
              <a:t>Naiste</a:t>
            </a:r>
            <a:r>
              <a:rPr lang="en-US" dirty="0"/>
              <a:t> </a:t>
            </a:r>
            <a:r>
              <a:rPr lang="en-US" dirty="0" err="1"/>
              <a:t>tugikeskuse</a:t>
            </a:r>
            <a:r>
              <a:rPr lang="en-US" dirty="0"/>
              <a:t> </a:t>
            </a:r>
            <a:r>
              <a:rPr lang="en-US" dirty="0" err="1"/>
              <a:t>avalik</a:t>
            </a:r>
            <a:r>
              <a:rPr lang="en-US" dirty="0"/>
              <a:t> </a:t>
            </a:r>
            <a:r>
              <a:rPr lang="en-US" dirty="0" err="1"/>
              <a:t>töö</a:t>
            </a:r>
            <a:r>
              <a:rPr lang="en-US" dirty="0"/>
              <a:t> - </a:t>
            </a:r>
            <a:r>
              <a:rPr lang="en-US" dirty="0" err="1"/>
              <a:t>koostöö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	</a:t>
            </a:r>
          </a:p>
        </p:txBody>
      </p:sp>
      <p:pic>
        <p:nvPicPr>
          <p:cNvPr id="5" name="Picture 4" descr="A group of women in a room with art on the wall&#10;&#10;Description automatically generated">
            <a:extLst>
              <a:ext uri="{FF2B5EF4-FFF2-40B4-BE49-F238E27FC236}">
                <a16:creationId xmlns:a16="http://schemas.microsoft.com/office/drawing/2014/main" id="{45CFB67F-1DE8-40AA-8243-D9759F765F0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814" y="1180652"/>
            <a:ext cx="5081195" cy="3810896"/>
          </a:xfrm>
          <a:prstGeom prst="rect">
            <a:avLst/>
          </a:prstGeom>
        </p:spPr>
      </p:pic>
      <p:pic>
        <p:nvPicPr>
          <p:cNvPr id="10" name="Picture 9" descr="Two women standing in front of a fence with colorful paintings&#10;&#10;Description automatically generated">
            <a:extLst>
              <a:ext uri="{FF2B5EF4-FFF2-40B4-BE49-F238E27FC236}">
                <a16:creationId xmlns:a16="http://schemas.microsoft.com/office/drawing/2014/main" id="{40F0EAC1-A09C-1A58-76DD-C35B6EBF05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7" y="1075755"/>
            <a:ext cx="6246607" cy="4684955"/>
          </a:xfrm>
          <a:prstGeom prst="rect">
            <a:avLst/>
          </a:prstGeom>
        </p:spPr>
      </p:pic>
      <p:pic>
        <p:nvPicPr>
          <p:cNvPr id="8" name="Picture 7" descr="A leafy plant on a yellow background&#10;&#10;Description automatically generated">
            <a:extLst>
              <a:ext uri="{FF2B5EF4-FFF2-40B4-BE49-F238E27FC236}">
                <a16:creationId xmlns:a16="http://schemas.microsoft.com/office/drawing/2014/main" id="{F9A2E12F-060D-9B9B-368A-4FA045FF3C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092" y="4459052"/>
            <a:ext cx="4067175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7463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9E0032-367F-1A28-60E7-724964C4F5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D936A-DAC1-A098-63C4-106CFB525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049" y="114642"/>
            <a:ext cx="7680039" cy="98932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/>
              <a:t>Naiste tugikeskuse avalik töö - koostöö</a:t>
            </a:r>
            <a:r>
              <a:rPr lang="en-US">
                <a:solidFill>
                  <a:schemeClr val="tx1"/>
                </a:solidFill>
                <a:latin typeface="+mj-lt"/>
              </a:rPr>
              <a:t>	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0" name="Picture 9" descr="A person standing on a sidewalk&#10;&#10;Description automatically generated">
            <a:extLst>
              <a:ext uri="{FF2B5EF4-FFF2-40B4-BE49-F238E27FC236}">
                <a16:creationId xmlns:a16="http://schemas.microsoft.com/office/drawing/2014/main" id="{9ED5C54F-F88A-FEAD-384C-F7C340B7FA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010" y="1206808"/>
            <a:ext cx="5071124" cy="2958156"/>
          </a:xfrm>
          <a:prstGeom prst="rect">
            <a:avLst/>
          </a:prstGeom>
        </p:spPr>
      </p:pic>
      <p:pic>
        <p:nvPicPr>
          <p:cNvPr id="12" name="Picture 11" descr="A group of women sitting in chairs&#10;&#10;Description automatically generated">
            <a:extLst>
              <a:ext uri="{FF2B5EF4-FFF2-40B4-BE49-F238E27FC236}">
                <a16:creationId xmlns:a16="http://schemas.microsoft.com/office/drawing/2014/main" id="{83DD8957-0F34-56CB-F79F-A791396C8C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74" y="2405753"/>
            <a:ext cx="6345371" cy="4229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4134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3979</TotalTime>
  <Words>361</Words>
  <Application>Microsoft Office PowerPoint</Application>
  <PresentationFormat>Widescreen</PresentationFormat>
  <Paragraphs>51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Arial</vt:lpstr>
      <vt:lpstr>Calibri</vt:lpstr>
      <vt:lpstr>Calibri Light</vt:lpstr>
      <vt:lpstr>Courier New</vt:lpstr>
      <vt:lpstr>Sitka Display</vt:lpstr>
      <vt:lpstr>Sitka Heading</vt:lpstr>
      <vt:lpstr>Sitka Text</vt:lpstr>
      <vt:lpstr>Times New Roman</vt:lpstr>
      <vt:lpstr>Wingdings</vt:lpstr>
      <vt:lpstr>Office Theme</vt:lpstr>
      <vt:lpstr>Naistevastane vägivald. Ennetustöö rohujuure tasandil</vt:lpstr>
      <vt:lpstr>PowerPoint Presentation</vt:lpstr>
      <vt:lpstr>Naiste tugikeskuste töö </vt:lpstr>
      <vt:lpstr>Naiste tugikeskuste töö </vt:lpstr>
      <vt:lpstr>Naiste tugikeskuse huvikaitse </vt:lpstr>
      <vt:lpstr>Naiste tugikeskuse ennetav ja tutvustav töö </vt:lpstr>
      <vt:lpstr>Naiste tugikeskuse avalik töö</vt:lpstr>
      <vt:lpstr>Naiste tugikeskuse avalik töö - koostöö </vt:lpstr>
      <vt:lpstr>Naiste tugikeskuse avalik töö - koostöö </vt:lpstr>
      <vt:lpstr>Naiste tugikeskuse avalik töö - koostöö </vt:lpstr>
      <vt:lpstr>Naiste tugikeskuse avalik töö - koostöö </vt:lpstr>
      <vt:lpstr>Naiste tugikeskuse avalik töö - koostöö </vt:lpstr>
      <vt:lpstr>Naiste tugikeskuse avalik töö - huvikaitse </vt:lpstr>
      <vt:lpstr>Olulist - võta ühendust</vt:lpstr>
      <vt:lpstr>Aitäh!  Kontakt: Pille Tsopp-Pagan pille.tsopp-pagan@naistetugi.ee tel.5074 194 </vt:lpstr>
    </vt:vector>
  </TitlesOfParts>
  <Company>Tartu Ülikool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Elis Vollmer</dc:creator>
  <cp:lastModifiedBy>Pille Tsopp-Pagan</cp:lastModifiedBy>
  <cp:revision>55</cp:revision>
  <dcterms:created xsi:type="dcterms:W3CDTF">2020-03-04T11:17:31Z</dcterms:created>
  <dcterms:modified xsi:type="dcterms:W3CDTF">2024-02-26T19:17:14Z</dcterms:modified>
</cp:coreProperties>
</file>