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cb12f745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cb12f745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cb12f74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cb12f7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cb12f74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cb12f74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cb12f745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cb12f74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cb12f745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cb12f745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cb12f745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cb12f745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0356ea3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b0356ea3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foAJPjOVnCs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://www.youtube.com/watch?v=BPNoj8eGJRk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Norm </a:t>
            </a:r>
            <a:r>
              <a:rPr lang="sv"/>
              <a:t>Criticism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19635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200"/>
              <a:t>in practice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300"/>
              <a:t>Find 3-5 wrongs/differences</a:t>
            </a:r>
            <a:endParaRPr sz="4300"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9452" y="222577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" sz="3312"/>
              <a:t>Criticise</a:t>
            </a:r>
            <a:r>
              <a:rPr lang="sv" sz="3312"/>
              <a:t> the norms</a:t>
            </a:r>
            <a:endParaRPr sz="331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904875"/>
            <a:ext cx="66675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950" y="463588"/>
            <a:ext cx="4295475" cy="42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75" y="426398"/>
            <a:ext cx="7601650" cy="42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00" y="191900"/>
            <a:ext cx="7781301" cy="43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625" y="152400"/>
            <a:ext cx="579099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040"/>
              <a:t>Axe commercial Norm Criticism</a:t>
            </a:r>
            <a:endParaRPr sz="3040"/>
          </a:p>
        </p:txBody>
      </p:sp>
      <p:pic>
        <p:nvPicPr>
          <p:cNvPr id="124" name="Google Shape;124;p20" title="Axe (Reklam 1997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300" y="2184950"/>
            <a:ext cx="3367225" cy="252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best Axe comercial ever!!!!" id="125" name="Google Shape;125;p20" title="A legjobb AXE rekla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0775" y="2184950"/>
            <a:ext cx="3367225" cy="252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