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  <p:sldId id="280" r:id="rId12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CA64D7-886D-4359-99E5-89977FBCABED}" v="58" dt="2022-10-18T16:12:06.437"/>
  </p1510:revLst>
</p1510:revInfo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655" autoAdjust="0"/>
  </p:normalViewPr>
  <p:slideViewPr>
    <p:cSldViewPr snapToGrid="0">
      <p:cViewPr>
        <p:scale>
          <a:sx n="60" d="100"/>
          <a:sy n="60" d="100"/>
        </p:scale>
        <p:origin x="18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aria Rajala" userId="15effbfba73eb1c9" providerId="LiveId" clId="{9DCA64D7-886D-4359-99E5-89977FBCABED}"/>
    <pc:docChg chg="undo custSel addSld delSld modSld sldOrd">
      <pc:chgData name="Laura Maria Rajala" userId="15effbfba73eb1c9" providerId="LiveId" clId="{9DCA64D7-886D-4359-99E5-89977FBCABED}" dt="2022-10-24T12:14:11.175" v="904" actId="1076"/>
      <pc:docMkLst>
        <pc:docMk/>
      </pc:docMkLst>
      <pc:sldChg chg="modSp del mod">
        <pc:chgData name="Laura Maria Rajala" userId="15effbfba73eb1c9" providerId="LiveId" clId="{9DCA64D7-886D-4359-99E5-89977FBCABED}" dt="2022-10-18T15:35:14.218" v="632" actId="47"/>
        <pc:sldMkLst>
          <pc:docMk/>
          <pc:sldMk cId="2289604147" sldId="271"/>
        </pc:sldMkLst>
        <pc:spChg chg="mod">
          <ac:chgData name="Laura Maria Rajala" userId="15effbfba73eb1c9" providerId="LiveId" clId="{9DCA64D7-886D-4359-99E5-89977FBCABED}" dt="2022-10-18T15:32:20.788" v="610"/>
          <ac:spMkLst>
            <pc:docMk/>
            <pc:sldMk cId="2289604147" sldId="271"/>
            <ac:spMk id="7" creationId="{F9280955-63C4-0B52-E77A-790AB41D53C0}"/>
          </ac:spMkLst>
        </pc:spChg>
      </pc:sldChg>
      <pc:sldChg chg="addSp modSp mod">
        <pc:chgData name="Laura Maria Rajala" userId="15effbfba73eb1c9" providerId="LiveId" clId="{9DCA64D7-886D-4359-99E5-89977FBCABED}" dt="2022-10-18T15:34:25.523" v="631" actId="1076"/>
        <pc:sldMkLst>
          <pc:docMk/>
          <pc:sldMk cId="105229848" sldId="272"/>
        </pc:sldMkLst>
        <pc:spChg chg="mod">
          <ac:chgData name="Laura Maria Rajala" userId="15effbfba73eb1c9" providerId="LiveId" clId="{9DCA64D7-886D-4359-99E5-89977FBCABED}" dt="2022-10-18T15:32:46.165" v="615" actId="1076"/>
          <ac:spMkLst>
            <pc:docMk/>
            <pc:sldMk cId="105229848" sldId="272"/>
            <ac:spMk id="6" creationId="{E9E77942-3252-1DD1-B52A-B8FFE3EFEF4C}"/>
          </ac:spMkLst>
        </pc:spChg>
        <pc:spChg chg="add mod">
          <ac:chgData name="Laura Maria Rajala" userId="15effbfba73eb1c9" providerId="LiveId" clId="{9DCA64D7-886D-4359-99E5-89977FBCABED}" dt="2022-10-18T15:34:25.523" v="631" actId="1076"/>
          <ac:spMkLst>
            <pc:docMk/>
            <pc:sldMk cId="105229848" sldId="272"/>
            <ac:spMk id="7" creationId="{60C34119-92E9-A53B-5071-AC9D308C50F5}"/>
          </ac:spMkLst>
        </pc:spChg>
      </pc:sldChg>
      <pc:sldChg chg="modSp mod">
        <pc:chgData name="Laura Maria Rajala" userId="15effbfba73eb1c9" providerId="LiveId" clId="{9DCA64D7-886D-4359-99E5-89977FBCABED}" dt="2022-10-18T12:31:38.885" v="93" actId="14100"/>
        <pc:sldMkLst>
          <pc:docMk/>
          <pc:sldMk cId="1104853190" sldId="273"/>
        </pc:sldMkLst>
        <pc:spChg chg="mod">
          <ac:chgData name="Laura Maria Rajala" userId="15effbfba73eb1c9" providerId="LiveId" clId="{9DCA64D7-886D-4359-99E5-89977FBCABED}" dt="2022-10-18T12:31:38.885" v="93" actId="14100"/>
          <ac:spMkLst>
            <pc:docMk/>
            <pc:sldMk cId="1104853190" sldId="273"/>
            <ac:spMk id="4" creationId="{52FFA1D9-078F-1FCE-286A-02B52B47A6C7}"/>
          </ac:spMkLst>
        </pc:spChg>
      </pc:sldChg>
      <pc:sldChg chg="modSp new mod">
        <pc:chgData name="Laura Maria Rajala" userId="15effbfba73eb1c9" providerId="LiveId" clId="{9DCA64D7-886D-4359-99E5-89977FBCABED}" dt="2022-10-18T12:21:08.646" v="18" actId="20577"/>
        <pc:sldMkLst>
          <pc:docMk/>
          <pc:sldMk cId="3533589957" sldId="274"/>
        </pc:sldMkLst>
        <pc:spChg chg="mod">
          <ac:chgData name="Laura Maria Rajala" userId="15effbfba73eb1c9" providerId="LiveId" clId="{9DCA64D7-886D-4359-99E5-89977FBCABED}" dt="2022-10-18T12:20:49.768" v="7" actId="20577"/>
          <ac:spMkLst>
            <pc:docMk/>
            <pc:sldMk cId="3533589957" sldId="274"/>
            <ac:spMk id="2" creationId="{AC83907B-D811-3EBB-D50E-9D8FD8EE33FC}"/>
          </ac:spMkLst>
        </pc:spChg>
        <pc:spChg chg="mod">
          <ac:chgData name="Laura Maria Rajala" userId="15effbfba73eb1c9" providerId="LiveId" clId="{9DCA64D7-886D-4359-99E5-89977FBCABED}" dt="2022-10-18T12:21:08.646" v="18" actId="20577"/>
          <ac:spMkLst>
            <pc:docMk/>
            <pc:sldMk cId="3533589957" sldId="274"/>
            <ac:spMk id="3" creationId="{C4392FDA-6E6B-C3A4-7676-C751ACDAD33C}"/>
          </ac:spMkLst>
        </pc:spChg>
      </pc:sldChg>
      <pc:sldChg chg="addSp delSp modSp new mod">
        <pc:chgData name="Laura Maria Rajala" userId="15effbfba73eb1c9" providerId="LiveId" clId="{9DCA64D7-886D-4359-99E5-89977FBCABED}" dt="2022-10-18T12:48:40.910" v="607" actId="6549"/>
        <pc:sldMkLst>
          <pc:docMk/>
          <pc:sldMk cId="1029427559" sldId="275"/>
        </pc:sldMkLst>
        <pc:spChg chg="mod">
          <ac:chgData name="Laura Maria Rajala" userId="15effbfba73eb1c9" providerId="LiveId" clId="{9DCA64D7-886D-4359-99E5-89977FBCABED}" dt="2022-10-18T12:21:33.430" v="25" actId="20577"/>
          <ac:spMkLst>
            <pc:docMk/>
            <pc:sldMk cId="1029427559" sldId="275"/>
            <ac:spMk id="2" creationId="{711A30C3-F88B-773C-EF70-0D5DD78F057D}"/>
          </ac:spMkLst>
        </pc:spChg>
        <pc:spChg chg="del">
          <ac:chgData name="Laura Maria Rajala" userId="15effbfba73eb1c9" providerId="LiveId" clId="{9DCA64D7-886D-4359-99E5-89977FBCABED}" dt="2022-10-18T12:21:23.223" v="20" actId="478"/>
          <ac:spMkLst>
            <pc:docMk/>
            <pc:sldMk cId="1029427559" sldId="275"/>
            <ac:spMk id="3" creationId="{BADFA836-9D20-8212-F5E2-513259C17C85}"/>
          </ac:spMkLst>
        </pc:spChg>
        <pc:spChg chg="add mod">
          <ac:chgData name="Laura Maria Rajala" userId="15effbfba73eb1c9" providerId="LiveId" clId="{9DCA64D7-886D-4359-99E5-89977FBCABED}" dt="2022-10-18T12:48:40.910" v="607" actId="6549"/>
          <ac:spMkLst>
            <pc:docMk/>
            <pc:sldMk cId="1029427559" sldId="275"/>
            <ac:spMk id="4" creationId="{864D324D-ED61-FB25-330A-E17C18A0C9E1}"/>
          </ac:spMkLst>
        </pc:spChg>
        <pc:picChg chg="add mod">
          <ac:chgData name="Laura Maria Rajala" userId="15effbfba73eb1c9" providerId="LiveId" clId="{9DCA64D7-886D-4359-99E5-89977FBCABED}" dt="2022-10-18T12:28:25.077" v="79" actId="1076"/>
          <ac:picMkLst>
            <pc:docMk/>
            <pc:sldMk cId="1029427559" sldId="275"/>
            <ac:picMk id="1026" creationId="{29D72299-04AE-A19E-463C-1B8EAD30B955}"/>
          </ac:picMkLst>
        </pc:picChg>
        <pc:picChg chg="add mod">
          <ac:chgData name="Laura Maria Rajala" userId="15effbfba73eb1c9" providerId="LiveId" clId="{9DCA64D7-886D-4359-99E5-89977FBCABED}" dt="2022-10-18T12:28:22.745" v="78" actId="1076"/>
          <ac:picMkLst>
            <pc:docMk/>
            <pc:sldMk cId="1029427559" sldId="275"/>
            <ac:picMk id="1028" creationId="{771AEC61-61C8-F059-54E7-CAD7230BF5C2}"/>
          </ac:picMkLst>
        </pc:picChg>
        <pc:picChg chg="add mod">
          <ac:chgData name="Laura Maria Rajala" userId="15effbfba73eb1c9" providerId="LiveId" clId="{9DCA64D7-886D-4359-99E5-89977FBCABED}" dt="2022-10-18T12:30:57.337" v="83" actId="1076"/>
          <ac:picMkLst>
            <pc:docMk/>
            <pc:sldMk cId="1029427559" sldId="275"/>
            <ac:picMk id="1030" creationId="{CE6A0718-8A35-BE55-5E33-71B2B182A8EB}"/>
          </ac:picMkLst>
        </pc:picChg>
      </pc:sldChg>
      <pc:sldChg chg="addSp delSp modSp new mod">
        <pc:chgData name="Laura Maria Rajala" userId="15effbfba73eb1c9" providerId="LiveId" clId="{9DCA64D7-886D-4359-99E5-89977FBCABED}" dt="2022-10-18T12:38:26.179" v="312" actId="14100"/>
        <pc:sldMkLst>
          <pc:docMk/>
          <pc:sldMk cId="1732623826" sldId="276"/>
        </pc:sldMkLst>
        <pc:spChg chg="mod">
          <ac:chgData name="Laura Maria Rajala" userId="15effbfba73eb1c9" providerId="LiveId" clId="{9DCA64D7-886D-4359-99E5-89977FBCABED}" dt="2022-10-18T12:31:17.335" v="89" actId="20577"/>
          <ac:spMkLst>
            <pc:docMk/>
            <pc:sldMk cId="1732623826" sldId="276"/>
            <ac:spMk id="2" creationId="{EE837E02-946D-5C7E-C4A6-B2181D588261}"/>
          </ac:spMkLst>
        </pc:spChg>
        <pc:spChg chg="del">
          <ac:chgData name="Laura Maria Rajala" userId="15effbfba73eb1c9" providerId="LiveId" clId="{9DCA64D7-886D-4359-99E5-89977FBCABED}" dt="2022-10-18T12:31:22.549" v="90" actId="478"/>
          <ac:spMkLst>
            <pc:docMk/>
            <pc:sldMk cId="1732623826" sldId="276"/>
            <ac:spMk id="3" creationId="{F7CA7C07-DD8E-5B58-2CB6-585071861081}"/>
          </ac:spMkLst>
        </pc:spChg>
        <pc:spChg chg="add mod">
          <ac:chgData name="Laura Maria Rajala" userId="15effbfba73eb1c9" providerId="LiveId" clId="{9DCA64D7-886D-4359-99E5-89977FBCABED}" dt="2022-10-18T12:37:23.796" v="309" actId="20577"/>
          <ac:spMkLst>
            <pc:docMk/>
            <pc:sldMk cId="1732623826" sldId="276"/>
            <ac:spMk id="4" creationId="{18A0EE36-05EF-5FE4-FA4D-D3972B0F4BE2}"/>
          </ac:spMkLst>
        </pc:spChg>
        <pc:picChg chg="add del">
          <ac:chgData name="Laura Maria Rajala" userId="15effbfba73eb1c9" providerId="LiveId" clId="{9DCA64D7-886D-4359-99E5-89977FBCABED}" dt="2022-10-18T12:31:34.430" v="92" actId="478"/>
          <ac:picMkLst>
            <pc:docMk/>
            <pc:sldMk cId="1732623826" sldId="276"/>
            <ac:picMk id="2050" creationId="{234442CE-86CE-982E-79C9-CE4DCE2C6DE2}"/>
          </ac:picMkLst>
        </pc:picChg>
        <pc:picChg chg="add mod">
          <ac:chgData name="Laura Maria Rajala" userId="15effbfba73eb1c9" providerId="LiveId" clId="{9DCA64D7-886D-4359-99E5-89977FBCABED}" dt="2022-10-18T12:38:26.179" v="312" actId="14100"/>
          <ac:picMkLst>
            <pc:docMk/>
            <pc:sldMk cId="1732623826" sldId="276"/>
            <ac:picMk id="2052" creationId="{170B0D9C-ACB8-7152-0DD9-8BC927875B56}"/>
          </ac:picMkLst>
        </pc:picChg>
      </pc:sldChg>
      <pc:sldChg chg="addSp delSp modSp new mod">
        <pc:chgData name="Laura Maria Rajala" userId="15effbfba73eb1c9" providerId="LiveId" clId="{9DCA64D7-886D-4359-99E5-89977FBCABED}" dt="2022-10-18T12:45:20.403" v="541" actId="20577"/>
        <pc:sldMkLst>
          <pc:docMk/>
          <pc:sldMk cId="3613527750" sldId="277"/>
        </pc:sldMkLst>
        <pc:spChg chg="mod">
          <ac:chgData name="Laura Maria Rajala" userId="15effbfba73eb1c9" providerId="LiveId" clId="{9DCA64D7-886D-4359-99E5-89977FBCABED}" dt="2022-10-18T12:40:10.148" v="377" actId="313"/>
          <ac:spMkLst>
            <pc:docMk/>
            <pc:sldMk cId="3613527750" sldId="277"/>
            <ac:spMk id="2" creationId="{6B517D9E-3C87-183D-AA27-59D5D804F96B}"/>
          </ac:spMkLst>
        </pc:spChg>
        <pc:spChg chg="del">
          <ac:chgData name="Laura Maria Rajala" userId="15effbfba73eb1c9" providerId="LiveId" clId="{9DCA64D7-886D-4359-99E5-89977FBCABED}" dt="2022-10-18T12:39:11.795" v="314" actId="478"/>
          <ac:spMkLst>
            <pc:docMk/>
            <pc:sldMk cId="3613527750" sldId="277"/>
            <ac:spMk id="3" creationId="{C48336A8-D127-1B54-0B11-25D210953E8A}"/>
          </ac:spMkLst>
        </pc:spChg>
        <pc:spChg chg="add mod">
          <ac:chgData name="Laura Maria Rajala" userId="15effbfba73eb1c9" providerId="LiveId" clId="{9DCA64D7-886D-4359-99E5-89977FBCABED}" dt="2022-10-18T12:44:11.587" v="470" actId="14100"/>
          <ac:spMkLst>
            <pc:docMk/>
            <pc:sldMk cId="3613527750" sldId="277"/>
            <ac:spMk id="4" creationId="{6FFF4208-99DB-B54C-C776-31B69D151C7B}"/>
          </ac:spMkLst>
        </pc:spChg>
        <pc:spChg chg="add mod">
          <ac:chgData name="Laura Maria Rajala" userId="15effbfba73eb1c9" providerId="LiveId" clId="{9DCA64D7-886D-4359-99E5-89977FBCABED}" dt="2022-10-18T12:45:20.403" v="541" actId="20577"/>
          <ac:spMkLst>
            <pc:docMk/>
            <pc:sldMk cId="3613527750" sldId="277"/>
            <ac:spMk id="5" creationId="{9195AF22-00C7-11B4-8040-2C0DDAE31399}"/>
          </ac:spMkLst>
        </pc:spChg>
        <pc:picChg chg="add mod">
          <ac:chgData name="Laura Maria Rajala" userId="15effbfba73eb1c9" providerId="LiveId" clId="{9DCA64D7-886D-4359-99E5-89977FBCABED}" dt="2022-10-18T12:44:06.725" v="469" actId="1076"/>
          <ac:picMkLst>
            <pc:docMk/>
            <pc:sldMk cId="3613527750" sldId="277"/>
            <ac:picMk id="3074" creationId="{438E8076-E5A1-E18C-103D-083F75B60C21}"/>
          </ac:picMkLst>
        </pc:picChg>
      </pc:sldChg>
      <pc:sldChg chg="addSp modSp new mod">
        <pc:chgData name="Laura Maria Rajala" userId="15effbfba73eb1c9" providerId="LiveId" clId="{9DCA64D7-886D-4359-99E5-89977FBCABED}" dt="2022-10-18T12:47:31.205" v="594" actId="1076"/>
        <pc:sldMkLst>
          <pc:docMk/>
          <pc:sldMk cId="927318565" sldId="278"/>
        </pc:sldMkLst>
        <pc:spChg chg="mod">
          <ac:chgData name="Laura Maria Rajala" userId="15effbfba73eb1c9" providerId="LiveId" clId="{9DCA64D7-886D-4359-99E5-89977FBCABED}" dt="2022-10-18T12:45:48.835" v="555" actId="790"/>
          <ac:spMkLst>
            <pc:docMk/>
            <pc:sldMk cId="927318565" sldId="278"/>
            <ac:spMk id="2" creationId="{2BFCFD5E-40F2-753C-BCC0-8F35D39DCAE2}"/>
          </ac:spMkLst>
        </pc:spChg>
        <pc:spChg chg="add mod">
          <ac:chgData name="Laura Maria Rajala" userId="15effbfba73eb1c9" providerId="LiveId" clId="{9DCA64D7-886D-4359-99E5-89977FBCABED}" dt="2022-10-18T12:46:42.195" v="590" actId="1076"/>
          <ac:spMkLst>
            <pc:docMk/>
            <pc:sldMk cId="927318565" sldId="278"/>
            <ac:spMk id="3" creationId="{4BABA9AD-E622-9C34-BE82-7D9BD8EF571E}"/>
          </ac:spMkLst>
        </pc:spChg>
        <pc:picChg chg="add mod">
          <ac:chgData name="Laura Maria Rajala" userId="15effbfba73eb1c9" providerId="LiveId" clId="{9DCA64D7-886D-4359-99E5-89977FBCABED}" dt="2022-10-18T12:47:31.205" v="594" actId="1076"/>
          <ac:picMkLst>
            <pc:docMk/>
            <pc:sldMk cId="927318565" sldId="278"/>
            <ac:picMk id="4098" creationId="{5E76FF4B-DD99-768C-05D8-86FA6A015011}"/>
          </ac:picMkLst>
        </pc:picChg>
      </pc:sldChg>
      <pc:sldChg chg="new del">
        <pc:chgData name="Laura Maria Rajala" userId="15effbfba73eb1c9" providerId="LiveId" clId="{9DCA64D7-886D-4359-99E5-89977FBCABED}" dt="2022-10-24T12:13:25.894" v="894" actId="47"/>
        <pc:sldMkLst>
          <pc:docMk/>
          <pc:sldMk cId="2953404825" sldId="279"/>
        </pc:sldMkLst>
      </pc:sldChg>
      <pc:sldChg chg="modSp add del mod ord">
        <pc:chgData name="Laura Maria Rajala" userId="15effbfba73eb1c9" providerId="LiveId" clId="{9DCA64D7-886D-4359-99E5-89977FBCABED}" dt="2022-10-24T12:03:20.587" v="885" actId="47"/>
        <pc:sldMkLst>
          <pc:docMk/>
          <pc:sldMk cId="3648311629" sldId="279"/>
        </pc:sldMkLst>
        <pc:spChg chg="mod">
          <ac:chgData name="Laura Maria Rajala" userId="15effbfba73eb1c9" providerId="LiveId" clId="{9DCA64D7-886D-4359-99E5-89977FBCABED}" dt="2022-10-18T15:42:45.418" v="657" actId="20577"/>
          <ac:spMkLst>
            <pc:docMk/>
            <pc:sldMk cId="3648311629" sldId="279"/>
            <ac:spMk id="3" creationId="{C4392FDA-6E6B-C3A4-7676-C751ACDAD33C}"/>
          </ac:spMkLst>
        </pc:spChg>
      </pc:sldChg>
      <pc:sldChg chg="addSp delSp modSp new mod">
        <pc:chgData name="Laura Maria Rajala" userId="15effbfba73eb1c9" providerId="LiveId" clId="{9DCA64D7-886D-4359-99E5-89977FBCABED}" dt="2022-10-24T12:14:11.175" v="904" actId="1076"/>
        <pc:sldMkLst>
          <pc:docMk/>
          <pc:sldMk cId="528841632" sldId="280"/>
        </pc:sldMkLst>
        <pc:spChg chg="del">
          <ac:chgData name="Laura Maria Rajala" userId="15effbfba73eb1c9" providerId="LiveId" clId="{9DCA64D7-886D-4359-99E5-89977FBCABED}" dt="2022-10-24T12:13:29.233" v="895" actId="478"/>
          <ac:spMkLst>
            <pc:docMk/>
            <pc:sldMk cId="528841632" sldId="280"/>
            <ac:spMk id="2" creationId="{455FF421-0E97-F8B7-27DA-4572A882BB82}"/>
          </ac:spMkLst>
        </pc:spChg>
        <pc:spChg chg="del">
          <ac:chgData name="Laura Maria Rajala" userId="15effbfba73eb1c9" providerId="LiveId" clId="{9DCA64D7-886D-4359-99E5-89977FBCABED}" dt="2022-10-24T12:13:31.442" v="896" actId="478"/>
          <ac:spMkLst>
            <pc:docMk/>
            <pc:sldMk cId="528841632" sldId="280"/>
            <ac:spMk id="3" creationId="{881A2A5C-3694-C7EA-4734-D9219CCA3280}"/>
          </ac:spMkLst>
        </pc:spChg>
        <pc:spChg chg="del">
          <ac:chgData name="Laura Maria Rajala" userId="15effbfba73eb1c9" providerId="LiveId" clId="{9DCA64D7-886D-4359-99E5-89977FBCABED}" dt="2022-10-24T12:13:32.593" v="897" actId="478"/>
          <ac:spMkLst>
            <pc:docMk/>
            <pc:sldMk cId="528841632" sldId="280"/>
            <ac:spMk id="4" creationId="{F17E1099-5A79-9219-CA18-F331F3F35042}"/>
          </ac:spMkLst>
        </pc:spChg>
        <pc:picChg chg="add mod">
          <ac:chgData name="Laura Maria Rajala" userId="15effbfba73eb1c9" providerId="LiveId" clId="{9DCA64D7-886D-4359-99E5-89977FBCABED}" dt="2022-10-24T12:14:11.175" v="904" actId="1076"/>
          <ac:picMkLst>
            <pc:docMk/>
            <pc:sldMk cId="528841632" sldId="280"/>
            <ac:picMk id="6" creationId="{3F54D9B9-E4FE-A318-415B-0011967BF5AB}"/>
          </ac:picMkLst>
        </pc:picChg>
      </pc:sldChg>
      <pc:sldChg chg="modSp add del mod">
        <pc:chgData name="Laura Maria Rajala" userId="15effbfba73eb1c9" providerId="LiveId" clId="{9DCA64D7-886D-4359-99E5-89977FBCABED}" dt="2022-10-24T12:03:24.019" v="888" actId="47"/>
        <pc:sldMkLst>
          <pc:docMk/>
          <pc:sldMk cId="1186834115" sldId="280"/>
        </pc:sldMkLst>
        <pc:spChg chg="mod">
          <ac:chgData name="Laura Maria Rajala" userId="15effbfba73eb1c9" providerId="LiveId" clId="{9DCA64D7-886D-4359-99E5-89977FBCABED}" dt="2022-10-18T16:02:10.761" v="794" actId="1076"/>
          <ac:spMkLst>
            <pc:docMk/>
            <pc:sldMk cId="1186834115" sldId="280"/>
            <ac:spMk id="2" creationId="{AC83907B-D811-3EBB-D50E-9D8FD8EE33FC}"/>
          </ac:spMkLst>
        </pc:spChg>
        <pc:spChg chg="mod">
          <ac:chgData name="Laura Maria Rajala" userId="15effbfba73eb1c9" providerId="LiveId" clId="{9DCA64D7-886D-4359-99E5-89977FBCABED}" dt="2022-10-18T16:11:04.004" v="869" actId="20577"/>
          <ac:spMkLst>
            <pc:docMk/>
            <pc:sldMk cId="1186834115" sldId="280"/>
            <ac:spMk id="3" creationId="{C4392FDA-6E6B-C3A4-7676-C751ACDAD33C}"/>
          </ac:spMkLst>
        </pc:spChg>
      </pc:sldChg>
      <pc:sldChg chg="addSp delSp modSp add del mod ord">
        <pc:chgData name="Laura Maria Rajala" userId="15effbfba73eb1c9" providerId="LiveId" clId="{9DCA64D7-886D-4359-99E5-89977FBCABED}" dt="2022-10-24T12:03:27.012" v="889" actId="47"/>
        <pc:sldMkLst>
          <pc:docMk/>
          <pc:sldMk cId="3338277347" sldId="281"/>
        </pc:sldMkLst>
        <pc:spChg chg="mod">
          <ac:chgData name="Laura Maria Rajala" userId="15effbfba73eb1c9" providerId="LiveId" clId="{9DCA64D7-886D-4359-99E5-89977FBCABED}" dt="2022-10-18T15:50:04.749" v="709" actId="255"/>
          <ac:spMkLst>
            <pc:docMk/>
            <pc:sldMk cId="3338277347" sldId="281"/>
            <ac:spMk id="2" creationId="{711A30C3-F88B-773C-EF70-0D5DD78F057D}"/>
          </ac:spMkLst>
        </pc:spChg>
        <pc:spChg chg="del">
          <ac:chgData name="Laura Maria Rajala" userId="15effbfba73eb1c9" providerId="LiveId" clId="{9DCA64D7-886D-4359-99E5-89977FBCABED}" dt="2022-10-18T15:46:07.761" v="663" actId="478"/>
          <ac:spMkLst>
            <pc:docMk/>
            <pc:sldMk cId="3338277347" sldId="281"/>
            <ac:spMk id="4" creationId="{864D324D-ED61-FB25-330A-E17C18A0C9E1}"/>
          </ac:spMkLst>
        </pc:spChg>
        <pc:spChg chg="add mod">
          <ac:chgData name="Laura Maria Rajala" userId="15effbfba73eb1c9" providerId="LiveId" clId="{9DCA64D7-886D-4359-99E5-89977FBCABED}" dt="2022-10-18T15:56:04.458" v="732" actId="1076"/>
          <ac:spMkLst>
            <pc:docMk/>
            <pc:sldMk cId="3338277347" sldId="281"/>
            <ac:spMk id="5" creationId="{569A990A-C1D3-0F81-52A9-47199ED1DDB6}"/>
          </ac:spMkLst>
        </pc:spChg>
        <pc:spChg chg="add del">
          <ac:chgData name="Laura Maria Rajala" userId="15effbfba73eb1c9" providerId="LiveId" clId="{9DCA64D7-886D-4359-99E5-89977FBCABED}" dt="2022-10-18T15:52:47.685" v="726" actId="478"/>
          <ac:spMkLst>
            <pc:docMk/>
            <pc:sldMk cId="3338277347" sldId="281"/>
            <ac:spMk id="6" creationId="{C09BB0AC-1483-0FED-856D-5AF4E186E05A}"/>
          </ac:spMkLst>
        </pc:spChg>
        <pc:spChg chg="add del">
          <ac:chgData name="Laura Maria Rajala" userId="15effbfba73eb1c9" providerId="LiveId" clId="{9DCA64D7-886D-4359-99E5-89977FBCABED}" dt="2022-10-18T15:53:12.054" v="728" actId="478"/>
          <ac:spMkLst>
            <pc:docMk/>
            <pc:sldMk cId="3338277347" sldId="281"/>
            <ac:spMk id="7" creationId="{B0E1F869-6881-71F4-6295-347E7FF6C56D}"/>
          </ac:spMkLst>
        </pc:spChg>
        <pc:picChg chg="add mod">
          <ac:chgData name="Laura Maria Rajala" userId="15effbfba73eb1c9" providerId="LiveId" clId="{9DCA64D7-886D-4359-99E5-89977FBCABED}" dt="2022-10-18T16:00:04.354" v="777" actId="1076"/>
          <ac:picMkLst>
            <pc:docMk/>
            <pc:sldMk cId="3338277347" sldId="281"/>
            <ac:picMk id="9" creationId="{23E75FF0-ACAF-1B1C-DD94-86661D56768C}"/>
          </ac:picMkLst>
        </pc:picChg>
        <pc:picChg chg="add mod">
          <ac:chgData name="Laura Maria Rajala" userId="15effbfba73eb1c9" providerId="LiveId" clId="{9DCA64D7-886D-4359-99E5-89977FBCABED}" dt="2022-10-18T16:00:23.202" v="782" actId="1440"/>
          <ac:picMkLst>
            <pc:docMk/>
            <pc:sldMk cId="3338277347" sldId="281"/>
            <ac:picMk id="11" creationId="{1D590360-83BE-AE10-22EB-EF9B811E2122}"/>
          </ac:picMkLst>
        </pc:picChg>
        <pc:picChg chg="add mod">
          <ac:chgData name="Laura Maria Rajala" userId="15effbfba73eb1c9" providerId="LiveId" clId="{9DCA64D7-886D-4359-99E5-89977FBCABED}" dt="2022-10-18T15:59:32.714" v="771" actId="1440"/>
          <ac:picMkLst>
            <pc:docMk/>
            <pc:sldMk cId="3338277347" sldId="281"/>
            <ac:picMk id="13" creationId="{2503E983-17A7-7FE7-D8CB-39E7F9B6D8E1}"/>
          </ac:picMkLst>
        </pc:picChg>
        <pc:picChg chg="add mod">
          <ac:chgData name="Laura Maria Rajala" userId="15effbfba73eb1c9" providerId="LiveId" clId="{9DCA64D7-886D-4359-99E5-89977FBCABED}" dt="2022-10-18T16:00:10.177" v="779" actId="14100"/>
          <ac:picMkLst>
            <pc:docMk/>
            <pc:sldMk cId="3338277347" sldId="281"/>
            <ac:picMk id="15" creationId="{F3DA8A7B-47FA-3193-21DC-49BB68D6577E}"/>
          </ac:picMkLst>
        </pc:picChg>
        <pc:picChg chg="add mod">
          <ac:chgData name="Laura Maria Rajala" userId="15effbfba73eb1c9" providerId="LiveId" clId="{9DCA64D7-886D-4359-99E5-89977FBCABED}" dt="2022-10-18T15:59:51.057" v="774" actId="14100"/>
          <ac:picMkLst>
            <pc:docMk/>
            <pc:sldMk cId="3338277347" sldId="281"/>
            <ac:picMk id="17" creationId="{F9E88C88-CC02-87D0-4A92-64E5497ED79D}"/>
          </ac:picMkLst>
        </pc:picChg>
        <pc:picChg chg="del">
          <ac:chgData name="Laura Maria Rajala" userId="15effbfba73eb1c9" providerId="LiveId" clId="{9DCA64D7-886D-4359-99E5-89977FBCABED}" dt="2022-10-18T15:45:58.629" v="662" actId="478"/>
          <ac:picMkLst>
            <pc:docMk/>
            <pc:sldMk cId="3338277347" sldId="281"/>
            <ac:picMk id="1026" creationId="{29D72299-04AE-A19E-463C-1B8EAD30B955}"/>
          </ac:picMkLst>
        </pc:picChg>
        <pc:picChg chg="del">
          <ac:chgData name="Laura Maria Rajala" userId="15effbfba73eb1c9" providerId="LiveId" clId="{9DCA64D7-886D-4359-99E5-89977FBCABED}" dt="2022-10-18T15:45:54.920" v="660" actId="478"/>
          <ac:picMkLst>
            <pc:docMk/>
            <pc:sldMk cId="3338277347" sldId="281"/>
            <ac:picMk id="1028" creationId="{771AEC61-61C8-F059-54E7-CAD7230BF5C2}"/>
          </ac:picMkLst>
        </pc:picChg>
        <pc:picChg chg="del">
          <ac:chgData name="Laura Maria Rajala" userId="15effbfba73eb1c9" providerId="LiveId" clId="{9DCA64D7-886D-4359-99E5-89977FBCABED}" dt="2022-10-18T15:45:56.675" v="661" actId="478"/>
          <ac:picMkLst>
            <pc:docMk/>
            <pc:sldMk cId="3338277347" sldId="281"/>
            <ac:picMk id="1030" creationId="{CE6A0718-8A35-BE55-5E33-71B2B182A8EB}"/>
          </ac:picMkLst>
        </pc:picChg>
      </pc:sldChg>
      <pc:sldChg chg="addSp delSp modSp add del mod ord">
        <pc:chgData name="Laura Maria Rajala" userId="15effbfba73eb1c9" providerId="LiveId" clId="{9DCA64D7-886D-4359-99E5-89977FBCABED}" dt="2022-10-24T12:03:31.474" v="890" actId="47"/>
        <pc:sldMkLst>
          <pc:docMk/>
          <pc:sldMk cId="1016382273" sldId="282"/>
        </pc:sldMkLst>
        <pc:spChg chg="del">
          <ac:chgData name="Laura Maria Rajala" userId="15effbfba73eb1c9" providerId="LiveId" clId="{9DCA64D7-886D-4359-99E5-89977FBCABED}" dt="2022-10-18T16:00:55.795" v="788" actId="478"/>
          <ac:spMkLst>
            <pc:docMk/>
            <pc:sldMk cId="1016382273" sldId="282"/>
            <ac:spMk id="2" creationId="{2BFCFD5E-40F2-753C-BCC0-8F35D39DCAE2}"/>
          </ac:spMkLst>
        </pc:spChg>
        <pc:spChg chg="del">
          <ac:chgData name="Laura Maria Rajala" userId="15effbfba73eb1c9" providerId="LiveId" clId="{9DCA64D7-886D-4359-99E5-89977FBCABED}" dt="2022-10-18T16:00:51.459" v="787" actId="478"/>
          <ac:spMkLst>
            <pc:docMk/>
            <pc:sldMk cId="1016382273" sldId="282"/>
            <ac:spMk id="3" creationId="{4BABA9AD-E622-9C34-BE82-7D9BD8EF571E}"/>
          </ac:spMkLst>
        </pc:spChg>
        <pc:spChg chg="add del mod">
          <ac:chgData name="Laura Maria Rajala" userId="15effbfba73eb1c9" providerId="LiveId" clId="{9DCA64D7-886D-4359-99E5-89977FBCABED}" dt="2022-10-18T16:00:58.111" v="789" actId="478"/>
          <ac:spMkLst>
            <pc:docMk/>
            <pc:sldMk cId="1016382273" sldId="282"/>
            <ac:spMk id="5" creationId="{7E552040-824E-EB7A-EDDF-A9624E729B74}"/>
          </ac:spMkLst>
        </pc:spChg>
        <pc:spChg chg="add mod">
          <ac:chgData name="Laura Maria Rajala" userId="15effbfba73eb1c9" providerId="LiveId" clId="{9DCA64D7-886D-4359-99E5-89977FBCABED}" dt="2022-10-18T16:03:06.091" v="802" actId="1076"/>
          <ac:spMkLst>
            <pc:docMk/>
            <pc:sldMk cId="1016382273" sldId="282"/>
            <ac:spMk id="7" creationId="{B5798944-8B44-F979-A549-0E7F10090C4D}"/>
          </ac:spMkLst>
        </pc:spChg>
        <pc:spChg chg="add mod">
          <ac:chgData name="Laura Maria Rajala" userId="15effbfba73eb1c9" providerId="LiveId" clId="{9DCA64D7-886D-4359-99E5-89977FBCABED}" dt="2022-10-18T16:05:50.247" v="839" actId="14100"/>
          <ac:spMkLst>
            <pc:docMk/>
            <pc:sldMk cId="1016382273" sldId="282"/>
            <ac:spMk id="9" creationId="{1250C96D-11E3-4215-2F17-08A76DAE8B0C}"/>
          </ac:spMkLst>
        </pc:spChg>
        <pc:picChg chg="del">
          <ac:chgData name="Laura Maria Rajala" userId="15effbfba73eb1c9" providerId="LiveId" clId="{9DCA64D7-886D-4359-99E5-89977FBCABED}" dt="2022-10-18T16:00:48.104" v="786" actId="478"/>
          <ac:picMkLst>
            <pc:docMk/>
            <pc:sldMk cId="1016382273" sldId="282"/>
            <ac:picMk id="4098" creationId="{5E76FF4B-DD99-768C-05D8-86FA6A015011}"/>
          </ac:picMkLst>
        </pc:picChg>
      </pc:sldChg>
      <pc:sldChg chg="addSp delSp modSp new del mod">
        <pc:chgData name="Laura Maria Rajala" userId="15effbfba73eb1c9" providerId="LiveId" clId="{9DCA64D7-886D-4359-99E5-89977FBCABED}" dt="2022-10-24T12:03:32.872" v="891" actId="47"/>
        <pc:sldMkLst>
          <pc:docMk/>
          <pc:sldMk cId="964400467" sldId="283"/>
        </pc:sldMkLst>
        <pc:spChg chg="add mod">
          <ac:chgData name="Laura Maria Rajala" userId="15effbfba73eb1c9" providerId="LiveId" clId="{9DCA64D7-886D-4359-99E5-89977FBCABED}" dt="2022-10-18T16:09:28.821" v="856" actId="6549"/>
          <ac:spMkLst>
            <pc:docMk/>
            <pc:sldMk cId="964400467" sldId="283"/>
            <ac:spMk id="3" creationId="{5EE51CEE-5865-57B9-8B39-F31D536768AA}"/>
          </ac:spMkLst>
        </pc:spChg>
        <pc:picChg chg="add del mod">
          <ac:chgData name="Laura Maria Rajala" userId="15effbfba73eb1c9" providerId="LiveId" clId="{9DCA64D7-886D-4359-99E5-89977FBCABED}" dt="2022-10-18T16:09:18.229" v="854" actId="478"/>
          <ac:picMkLst>
            <pc:docMk/>
            <pc:sldMk cId="964400467" sldId="283"/>
            <ac:picMk id="6146" creationId="{1144B7AB-8DE3-216E-0792-F6EAEEC99B7E}"/>
          </ac:picMkLst>
        </pc:picChg>
      </pc:sldChg>
      <pc:sldChg chg="delSp modSp add del mod ord">
        <pc:chgData name="Laura Maria Rajala" userId="15effbfba73eb1c9" providerId="LiveId" clId="{9DCA64D7-886D-4359-99E5-89977FBCABED}" dt="2022-10-24T12:03:21.371" v="886" actId="47"/>
        <pc:sldMkLst>
          <pc:docMk/>
          <pc:sldMk cId="1121386475" sldId="284"/>
        </pc:sldMkLst>
        <pc:picChg chg="del mod">
          <ac:chgData name="Laura Maria Rajala" userId="15effbfba73eb1c9" providerId="LiveId" clId="{9DCA64D7-886D-4359-99E5-89977FBCABED}" dt="2022-10-18T16:11:45.029" v="878" actId="478"/>
          <ac:picMkLst>
            <pc:docMk/>
            <pc:sldMk cId="1121386475" sldId="284"/>
            <ac:picMk id="9" creationId="{23E75FF0-ACAF-1B1C-DD94-86661D56768C}"/>
          </ac:picMkLst>
        </pc:picChg>
        <pc:picChg chg="del">
          <ac:chgData name="Laura Maria Rajala" userId="15effbfba73eb1c9" providerId="LiveId" clId="{9DCA64D7-886D-4359-99E5-89977FBCABED}" dt="2022-10-18T16:11:39.550" v="873" actId="478"/>
          <ac:picMkLst>
            <pc:docMk/>
            <pc:sldMk cId="1121386475" sldId="284"/>
            <ac:picMk id="11" creationId="{1D590360-83BE-AE10-22EB-EF9B811E2122}"/>
          </ac:picMkLst>
        </pc:picChg>
        <pc:picChg chg="del">
          <ac:chgData name="Laura Maria Rajala" userId="15effbfba73eb1c9" providerId="LiveId" clId="{9DCA64D7-886D-4359-99E5-89977FBCABED}" dt="2022-10-18T16:11:42.343" v="875" actId="478"/>
          <ac:picMkLst>
            <pc:docMk/>
            <pc:sldMk cId="1121386475" sldId="284"/>
            <ac:picMk id="13" creationId="{2503E983-17A7-7FE7-D8CB-39E7F9B6D8E1}"/>
          </ac:picMkLst>
        </pc:picChg>
        <pc:picChg chg="del">
          <ac:chgData name="Laura Maria Rajala" userId="15effbfba73eb1c9" providerId="LiveId" clId="{9DCA64D7-886D-4359-99E5-89977FBCABED}" dt="2022-10-18T16:11:46.708" v="879" actId="478"/>
          <ac:picMkLst>
            <pc:docMk/>
            <pc:sldMk cId="1121386475" sldId="284"/>
            <ac:picMk id="15" creationId="{F3DA8A7B-47FA-3193-21DC-49BB68D6577E}"/>
          </ac:picMkLst>
        </pc:picChg>
        <pc:picChg chg="del mod">
          <ac:chgData name="Laura Maria Rajala" userId="15effbfba73eb1c9" providerId="LiveId" clId="{9DCA64D7-886D-4359-99E5-89977FBCABED}" dt="2022-10-18T16:11:43.612" v="876" actId="478"/>
          <ac:picMkLst>
            <pc:docMk/>
            <pc:sldMk cId="1121386475" sldId="284"/>
            <ac:picMk id="17" creationId="{F9E88C88-CC02-87D0-4A92-64E5497ED79D}"/>
          </ac:picMkLst>
        </pc:picChg>
      </pc:sldChg>
      <pc:sldChg chg="delSp add del mod ord">
        <pc:chgData name="Laura Maria Rajala" userId="15effbfba73eb1c9" providerId="LiveId" clId="{9DCA64D7-886D-4359-99E5-89977FBCABED}" dt="2022-10-24T12:03:22.301" v="887" actId="47"/>
        <pc:sldMkLst>
          <pc:docMk/>
          <pc:sldMk cId="2687855352" sldId="285"/>
        </pc:sldMkLst>
        <pc:spChg chg="del">
          <ac:chgData name="Laura Maria Rajala" userId="15effbfba73eb1c9" providerId="LiveId" clId="{9DCA64D7-886D-4359-99E5-89977FBCABED}" dt="2022-10-18T16:12:14.612" v="884" actId="478"/>
          <ac:spMkLst>
            <pc:docMk/>
            <pc:sldMk cId="2687855352" sldId="285"/>
            <ac:spMk id="7" creationId="{B5798944-8B44-F979-A549-0E7F10090C4D}"/>
          </ac:spMkLst>
        </pc:spChg>
        <pc:spChg chg="del">
          <ac:chgData name="Laura Maria Rajala" userId="15effbfba73eb1c9" providerId="LiveId" clId="{9DCA64D7-886D-4359-99E5-89977FBCABED}" dt="2022-10-18T16:12:12.495" v="883" actId="478"/>
          <ac:spMkLst>
            <pc:docMk/>
            <pc:sldMk cId="2687855352" sldId="285"/>
            <ac:spMk id="9" creationId="{1250C96D-11E3-4215-2F17-08A76DAE8B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B61891E-BC8D-492C-8E8C-FA5074A6430B}" type="datetime1">
              <a:rPr lang="fi-FI" smtClean="0"/>
              <a:t>15.10.2022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B64D2B8-7AFA-4F86-9DF3-A6BBE4E238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D421B-3E5C-4E91-A4AA-9445CF7238CC}" type="datetime1">
              <a:rPr lang="fi-FI" smtClean="0"/>
              <a:pPr/>
              <a:t>15.10.2022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D79418-37EB-4378-AD22-89DBB000B0D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D79418-37EB-4378-AD22-89DBB000B0D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426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i-FI" b="1"/>
              <a:t>Muistiinpanot esittäjälle: </a:t>
            </a:r>
          </a:p>
          <a:p>
            <a:pPr rtl="0"/>
            <a:r>
              <a:rPr lang="fi-FI" b="0" i="1">
                <a:latin typeface="Segoe UI" panose="020B0502040204020203" pitchFamily="34" charset="0"/>
                <a:cs typeface="Segoe UI" panose="020B0502040204020203" pitchFamily="34" charset="0"/>
              </a:rPr>
              <a:t>Yhdellä puolella kuvaus omin sanoin siitä, mitä olet oppinut.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i-FI" b="0" i="1">
                <a:latin typeface="Segoe UI" panose="020B0502040204020203" pitchFamily="34" charset="0"/>
                <a:cs typeface="Segoe UI" panose="020B0502040204020203" pitchFamily="34" charset="0"/>
              </a:rPr>
              <a:t>Sisällytä tietoja aiheesta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i-FI" b="0" i="1">
                <a:latin typeface="Segoe UI" panose="020B0502040204020203" pitchFamily="34" charset="0"/>
                <a:cs typeface="Segoe UI" panose="020B0502040204020203" pitchFamily="34" charset="0"/>
              </a:rPr>
              <a:t>Yksityiskohdat aiheesta ovat myös hyödyllisiä tässä kohtaa.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i-FI" b="0" i="1">
                <a:latin typeface="Segoe UI" panose="020B0502040204020203" pitchFamily="34" charset="0"/>
                <a:cs typeface="Segoe UI" panose="020B0502040204020203" pitchFamily="34" charset="0"/>
              </a:rPr>
              <a:t>Kerro oppimiskokemuksesi tarina. Tarinassa pitäisi aina olla alku, keskikohta ja loppu.</a:t>
            </a:r>
          </a:p>
          <a:p>
            <a:pPr rtl="0"/>
            <a:r>
              <a:rPr lang="fi-FI" b="0" i="1">
                <a:latin typeface="Segoe UI" panose="020B0502040204020203" pitchFamily="34" charset="0"/>
                <a:cs typeface="Segoe UI" panose="020B0502040204020203" pitchFamily="34" charset="0"/>
              </a:rPr>
              <a:t>Toiselle puolelle voit lisätä grafiikan, joka osoittaa, mitä olet oppinut.</a:t>
            </a:r>
          </a:p>
          <a:p>
            <a:pPr rtl="0"/>
            <a:endParaRPr lang="fi-FI"/>
          </a:p>
          <a:p>
            <a:pPr rtl="0"/>
            <a:r>
              <a:rPr lang="fi-FI"/>
              <a:t>Voit käyttää useampaa kuin yhtä diaa prosessin pohtimiseen. Voit myös lisätä videosisältöä prosessistasi.</a:t>
            </a:r>
          </a:p>
          <a:p>
            <a:pPr rtl="0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D79418-37EB-4378-AD22-89DBB000B0DA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79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yhmä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fiikka 9" descr="Yksipyöräinen ratas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fiikka 10" descr="Yksipyöräinen ratas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Suorakulmio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828293" y="2742465"/>
            <a:ext cx="8494463" cy="1373070"/>
          </a:xfrm>
        </p:spPr>
        <p:txBody>
          <a:bodyPr rtlCol="0" anchor="b">
            <a:noAutofit/>
          </a:bodyPr>
          <a:lstStyle>
            <a:lvl1pPr algn="ctr">
              <a:defRPr sz="5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 rtlCol="0"/>
          <a:lstStyle/>
          <a:p>
            <a:pPr rtl="0"/>
            <a:fld id="{A098D454-B276-453E-9973-AB86A2B552CD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yhmä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fiikka 7" descr="Yksipyöräinen ratas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fiikka 8" descr="Yksipyöräinen ratas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fiikka 9" descr="Yksipyöräinen ratas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fiikka 10" descr="Yksipyöräinen ratas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Kuva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8CF710-202C-4F40-8A9A-5DDA9E4BC991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fiikka 17" descr="Yksipyöräinen ratas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fiikka 18" descr="Yksipyöräinen ratas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fiikka 19" descr="Yksipyöräinen ratas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fiikka 20" descr="Yksipyöräinen ratas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fld id="{3C3DB57D-6870-4CAD-B758-5529168F6D41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fiikka 17" descr="Yksipyöräinen ratas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fiikka 18" descr="Yksipyöräinen ratas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fiikka 19" descr="Yksipyöräinen ratas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fiikka 20" descr="Yksipyöräinen ratas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fld id="{B54079A6-FD42-4F94-A783-5E4C7B33CA74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1090482"/>
          </a:xfrm>
        </p:spPr>
        <p:txBody>
          <a:bodyPr rtlCol="0" anchor="ctr" anchorCtr="0">
            <a:normAutofit/>
          </a:bodyPr>
          <a:lstStyle>
            <a:lvl1pPr>
              <a:defRPr sz="2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6983D7-38D5-4110-A391-A6740B336F7E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3" name="SmartArt-grafiikan paikkamerkki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80321" y="386862"/>
            <a:ext cx="9614617" cy="3867638"/>
          </a:xfrm>
        </p:spPr>
        <p:txBody>
          <a:bodyPr rtlCol="0"/>
          <a:lstStyle/>
          <a:p>
            <a:pPr rtl="0"/>
            <a:r>
              <a:rPr lang="fi-FI" noProof="0"/>
              <a:t>Lisää SmartArt-grafiikka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Ryhmä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fiikka 16" descr="Yksipyöräinen ratas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C9082D-8BA7-46AC-9EAA-2B6AAC02D50A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fiikka 18" descr="Yksipyöräinen ratas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fiikka 19" descr="Yksipyöräinen ratas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fiikka 20" descr="Yksipyöräinen ratas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fiikka 21" descr="Yksipyöräinen ratas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Kuva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Kuva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Suorakulmi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420243-5996-4298-BEAA-CC04A41D3F79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6" name="Tekstiruut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i-FI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i-FI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fiikka 16" descr="Yksipyöräinen ratas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Kuva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uorakulmio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177332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 rtlCol="0"/>
          <a:lstStyle/>
          <a:p>
            <a:pPr rtl="0"/>
            <a:fld id="{FD7CFC22-36F1-44F8-A8D3-750880CB6E34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arakke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Ryhmä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fiikka 23" descr="Yksipyöräinen ratas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fiikka 24" descr="Yksipyöräinen ratas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fiikka 25" descr="Yksipyöräinen ratas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fiikka 26" descr="Yksipyöräinen ratas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Kuva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Kuva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Suorakulmio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Suorakulmi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tsikko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3F651-DFE7-4949-90C3-A63B1C22231E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fiikka 18" descr="Yksipyöräinen ratas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fiikka 19" descr="Yksipyöräinen ratas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fiikka 20" descr="Yksipyöräinen ratas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fiikka 21" descr="Yksipyöräinen ratas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fiikka 22" descr="Yksipyöräinen ratas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Kuva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Kuva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Suorakulmio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Suorakulmio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 rtlCol="0"/>
          <a:lstStyle/>
          <a:p>
            <a:pPr rtl="0"/>
            <a:fld id="{08979775-EFA2-4706-8256-BD5924343EEB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tsikko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endParaRPr lang="fi-FI" sz="2400" noProof="0"/>
          </a:p>
        </p:txBody>
      </p:sp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tsikko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06132" y="735087"/>
            <a:ext cx="3060802" cy="1080938"/>
          </a:xfrm>
        </p:spPr>
        <p:txBody>
          <a:bodyPr rtlCol="0" anchor="ctr" anchorCtr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5" name="Tekstin paikkamerkki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7" name="Sisällön paikkamerkki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8" name="Sisällön paikkamerkki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9" name="Sisällön paikkamerkki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Ryhmä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fiikka 28" descr="Yksipyöräinen ratas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fiikka 30" descr="Yksipyöräinen ratas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fiikka 31" descr="Yksipyöräinen ratas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fiikka 32" descr="Yksipyöräinen ratas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Otsikko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055826-0E0A-43AF-8E09-FA3626D47024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useita sisältö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fiikka 11" descr="Yksipyöräinen ratas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fiikka 18" descr="Yksipyöräinen ratas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Kuva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Kuva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Suorakulmi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orakulmi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9D9FB7-86CF-4B3D-A68F-FD837DBA7FAE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24" name="Tekstin paikkamerkki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25" name="Tekstin paikkamerkki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26" name="Tekstin paikkamerkki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fiikka 11" descr="Yksipyöräinen ratas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fiikka 16" descr="Yksipyöräinen ratas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Kuva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Kuva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3DC255-F85B-46D5-B3F9-E635CAB1B5DE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Ryhmä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Kuva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07293-3D30-49CA-96AE-53F3C81BDCBE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Ryhmä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fiikka 16" descr="Yksipyöräinen ratas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rtlCol="0"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fld id="{E0C69CDE-B7C4-46E3-B81A-8589FD934A06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fiikka 16" descr="Yksipyöräinen ratas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fiikka 17" descr="Yksipyöräinen ratas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fiikka 18" descr="Yksipyöräinen ratas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Kuva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Kuva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Suorakulmio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B628F0-3AC6-44C5-9FAD-D685689A57AD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Ryhmä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fiikka 15" descr="Yksipyöräinen ratas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fiikka 16" descr="Yksipyöräinen ratas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Kuva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Suorakulmi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fld id="{6F489790-5145-4D7A-B0A1-9F0F71932534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fiikka 10" descr="Yksipyöräinen ratas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fiikka 11" descr="Yksipyöräinen ratas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Kuva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Kuva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7798FC-D254-497C-9F76-4DDDA39902F3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fiikka 10" descr="Yksipyöräinen ratas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fiikka 11" descr="Yksipyöräinen ratas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fiikka 12" descr="Yksipyöräinen ratas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fiikka 13" descr="Yksipyöräinen ratas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fiikka 14" descr="Yksipyöräinen ratas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Kuva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Kuva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uorakulmi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469F-3F47-49B4-BD6F-C3EB68588BC6}" type="datetime1">
              <a:rPr lang="fi-FI" noProof="0" smtClean="0"/>
              <a:t>15.10.2022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7" name="Tekstin paikkamerkki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CB2774A-2987-4FBB-88B9-B5442497B803}" type="datetime1">
              <a:rPr lang="fi-FI" noProof="0" smtClean="0"/>
              <a:t>15.10.2022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FA76C-C565-46B6-8652-D75785E2521F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 anchor="ctr" anchorCtr="0"/>
          <a:lstStyle/>
          <a:p>
            <a:pPr rtl="0"/>
            <a:r>
              <a:rPr lang="fi-FI" dirty="0"/>
              <a:t>Toolkit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i-FI" sz="2800" dirty="0"/>
              <a:t>Laura Maria Rajala</a:t>
            </a:r>
          </a:p>
        </p:txBody>
      </p:sp>
      <p:pic>
        <p:nvPicPr>
          <p:cNvPr id="9" name="Grafiikka 8" descr="Kirjakuvake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 anchor="ctr" anchorCtr="0"/>
          <a:lstStyle/>
          <a:p>
            <a:pPr rtl="0"/>
            <a:r>
              <a:rPr lang="fi-FI" dirty="0"/>
              <a:t>Web-</a:t>
            </a:r>
            <a:r>
              <a:rPr lang="fi-FI" dirty="0" err="1"/>
              <a:t>resource</a:t>
            </a:r>
            <a:r>
              <a:rPr lang="fi-FI" dirty="0"/>
              <a:t> </a:t>
            </a:r>
            <a:r>
              <a:rPr lang="fi-FI" dirty="0" err="1"/>
              <a:t>editing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i-FI" sz="2800" dirty="0"/>
              <a:t>Laura Maria Rajala</a:t>
            </a:r>
          </a:p>
        </p:txBody>
      </p:sp>
      <p:pic>
        <p:nvPicPr>
          <p:cNvPr id="9" name="Grafiikka 8" descr="Kirjakuvake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5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3F54D9B9-E4FE-A318-415B-0011967BF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130" y="543823"/>
            <a:ext cx="8027582" cy="382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dirty="0"/>
              <a:t>What Exactly is a Toolkit?</a:t>
            </a:r>
            <a:endParaRPr lang="fi-FI" dirty="0"/>
          </a:p>
        </p:txBody>
      </p:sp>
      <p:pic>
        <p:nvPicPr>
          <p:cNvPr id="6" name="Grafiikka 5" descr="Oppimiskuvak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F4213988-0737-2CDA-6E24-EB8A7ECA2F67}"/>
              </a:ext>
            </a:extLst>
          </p:cNvPr>
          <p:cNvSpPr txBox="1"/>
          <p:nvPr/>
        </p:nvSpPr>
        <p:spPr>
          <a:xfrm>
            <a:off x="1895056" y="2607172"/>
            <a:ext cx="100990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In simple words, a toolkit is a curated resource that provides practical advice, guidance, and information on a particular subject, practice, or phenomenon.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Basically, a toolkit contains the most important, relevant, and precise content on a specific topic, presented in an accessible and meaningful manner.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For example, a toolkit might contain the instructions and tools related to a particular scientific experiment, or it might be a compilation of research papers related to that scientific experiment.</a:t>
            </a:r>
          </a:p>
          <a:p>
            <a:pPr algn="l"/>
            <a:endParaRPr lang="en-US" dirty="0">
              <a:latin typeface="Poppins" panose="00000500000000000000" pitchFamily="2" charset="0"/>
            </a:endParaRP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Usually, a toolkit targets one issue and one set of audiences at a time. It helps that particular set of audience learn about the topic and identify approaches for addressing it.</a:t>
            </a:r>
          </a:p>
        </p:txBody>
      </p:sp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77FA8C11-9E7C-3C89-3130-D3ED337AA0A6}"/>
              </a:ext>
            </a:extLst>
          </p:cNvPr>
          <p:cNvSpPr txBox="1"/>
          <p:nvPr/>
        </p:nvSpPr>
        <p:spPr>
          <a:xfrm>
            <a:off x="894080" y="897374"/>
            <a:ext cx="922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0" dirty="0">
                <a:effectLst/>
                <a:latin typeface="+mj-lt"/>
              </a:rPr>
              <a:t>Benefits of Creating &amp; Sharing a Toolkit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9E77942-3252-1DD1-B52A-B8FFE3EFEF4C}"/>
              </a:ext>
            </a:extLst>
          </p:cNvPr>
          <p:cNvSpPr txBox="1"/>
          <p:nvPr/>
        </p:nvSpPr>
        <p:spPr>
          <a:xfrm>
            <a:off x="328664" y="2143981"/>
            <a:ext cx="542355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Provides Value To Your Audience</a:t>
            </a:r>
          </a:p>
          <a:p>
            <a:pPr algn="l"/>
            <a:endParaRPr lang="en-US" b="1" dirty="0">
              <a:latin typeface="Poppins" panose="00000500000000000000" pitchFamily="2" charset="0"/>
            </a:endParaRPr>
          </a:p>
          <a:p>
            <a:pPr algn="l"/>
            <a:r>
              <a:rPr lang="en-US" dirty="0">
                <a:latin typeface="Poppins" panose="00000500000000000000" pitchFamily="2" charset="0"/>
              </a:rPr>
              <a:t>T</a:t>
            </a:r>
            <a:r>
              <a:rPr lang="en-US" b="0" i="0" dirty="0">
                <a:effectLst/>
                <a:latin typeface="Poppins" panose="00000500000000000000" pitchFamily="2" charset="0"/>
              </a:rPr>
              <a:t>oolkit has the potential of becoming one of your most visited website pages, or one of your most opened emails.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The reason is pretty simple! Whenever someone visits your website or opens your email, they are looking for some kind of information.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With a toolkit in the back of their pocket, your audience doesn’t need to read through all the blogs or emails to get detailed information on a particular topic. Instead, everything is available in one place – the toolkit!</a:t>
            </a:r>
          </a:p>
          <a:p>
            <a:pPr algn="l"/>
            <a:endParaRPr lang="en-US" b="1" i="0" dirty="0">
              <a:effectLst/>
              <a:latin typeface="Poppins" panose="00000500000000000000" pitchFamily="2" charset="0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0C34119-92E9-A53B-5071-AC9D308C50F5}"/>
              </a:ext>
            </a:extLst>
          </p:cNvPr>
          <p:cNvSpPr txBox="1"/>
          <p:nvPr/>
        </p:nvSpPr>
        <p:spPr>
          <a:xfrm>
            <a:off x="6096000" y="2261707"/>
            <a:ext cx="5898469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700" b="1" i="0" dirty="0" err="1">
                <a:effectLst/>
                <a:latin typeface="Poppins" panose="00000500000000000000" pitchFamily="2" charset="0"/>
              </a:rPr>
              <a:t>Helps</a:t>
            </a:r>
            <a:r>
              <a:rPr lang="fi-FI" sz="1700" b="1" i="0" dirty="0">
                <a:effectLst/>
                <a:latin typeface="Poppins" panose="00000500000000000000" pitchFamily="2" charset="0"/>
              </a:rPr>
              <a:t> </a:t>
            </a:r>
            <a:r>
              <a:rPr lang="fi-FI" sz="1700" b="1" i="0" dirty="0" err="1">
                <a:effectLst/>
                <a:latin typeface="Poppins" panose="00000500000000000000" pitchFamily="2" charset="0"/>
              </a:rPr>
              <a:t>Demonstrate</a:t>
            </a:r>
            <a:r>
              <a:rPr lang="fi-FI" sz="1700" b="1" i="0" dirty="0">
                <a:effectLst/>
                <a:latin typeface="Poppins" panose="00000500000000000000" pitchFamily="2" charset="0"/>
              </a:rPr>
              <a:t> </a:t>
            </a:r>
            <a:r>
              <a:rPr lang="fi-FI" sz="1700" b="1" i="0" dirty="0" err="1">
                <a:effectLst/>
                <a:latin typeface="Poppins" panose="00000500000000000000" pitchFamily="2" charset="0"/>
              </a:rPr>
              <a:t>Expertise</a:t>
            </a:r>
            <a:endParaRPr lang="fi-FI" sz="1700" b="1" i="0" dirty="0">
              <a:effectLst/>
              <a:latin typeface="Poppins" panose="00000500000000000000" pitchFamily="2" charset="0"/>
            </a:endParaRPr>
          </a:p>
          <a:p>
            <a:pPr algn="l"/>
            <a:endParaRPr lang="fi-FI" sz="1700" b="1" dirty="0">
              <a:latin typeface="Poppins" panose="00000500000000000000" pitchFamily="2" charset="0"/>
            </a:endParaRPr>
          </a:p>
          <a:p>
            <a:pPr algn="l"/>
            <a:r>
              <a:rPr lang="en-US" sz="1700" b="0" i="0" dirty="0">
                <a:effectLst/>
                <a:latin typeface="Poppins" panose="00000500000000000000" pitchFamily="2" charset="0"/>
              </a:rPr>
              <a:t>The content of toolkit shows what you know about your topic and market. A solid toolkit gives off the impression that you know everything about a particular industry.</a:t>
            </a:r>
          </a:p>
          <a:p>
            <a:pPr algn="l"/>
            <a:endParaRPr lang="en-US" sz="1700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sz="1700" b="0" i="0" dirty="0">
                <a:effectLst/>
                <a:latin typeface="Poppins" panose="00000500000000000000" pitchFamily="2" charset="0"/>
              </a:rPr>
              <a:t>People will definitely appreciate your dedication and knowledge about the field, and once you convince them that you have got the expertise, they will start seeing you as the go-to person for information on that topic!</a:t>
            </a:r>
          </a:p>
          <a:p>
            <a:pPr algn="l"/>
            <a:endParaRPr lang="en-US" sz="1700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sz="1700" b="0" i="0" dirty="0">
                <a:effectLst/>
                <a:latin typeface="Poppins" panose="00000500000000000000" pitchFamily="2" charset="0"/>
              </a:rPr>
              <a:t>Moreover, if your audience believes what your content tells them, they will start trusting you and would want to know your opinion about other topics.</a:t>
            </a:r>
          </a:p>
        </p:txBody>
      </p:sp>
    </p:spTree>
    <p:extLst>
      <p:ext uri="{BB962C8B-B14F-4D97-AF65-F5344CB8AC3E}">
        <p14:creationId xmlns:p14="http://schemas.microsoft.com/office/powerpoint/2010/main" val="1052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B876A0-5241-E0D2-C973-3F77BFEF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0" dirty="0" err="1">
                <a:effectLst/>
                <a:latin typeface="Poppins" panose="00000500000000000000" pitchFamily="2" charset="0"/>
              </a:rPr>
              <a:t>Types</a:t>
            </a:r>
            <a:r>
              <a:rPr lang="fi-FI" b="1" i="0" dirty="0">
                <a:effectLst/>
                <a:latin typeface="Poppins" panose="00000500000000000000" pitchFamily="2" charset="0"/>
              </a:rPr>
              <a:t> of </a:t>
            </a:r>
            <a:r>
              <a:rPr lang="fi-FI" b="1" i="0" dirty="0" err="1">
                <a:effectLst/>
                <a:latin typeface="Poppins" panose="00000500000000000000" pitchFamily="2" charset="0"/>
              </a:rPr>
              <a:t>Toolkits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2FFA1D9-078F-1FCE-286A-02B52B47A6C7}"/>
              </a:ext>
            </a:extLst>
          </p:cNvPr>
          <p:cNvSpPr txBox="1"/>
          <p:nvPr/>
        </p:nvSpPr>
        <p:spPr>
          <a:xfrm>
            <a:off x="4039262" y="2112346"/>
            <a:ext cx="79274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1. Social Media Toolkit</a:t>
            </a: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A social media toolkit can arm you with the basic knowledge and resources you need to ace your social media campaigns. It’s basically a ‘how to’ guide for your social media strategy.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2. Content Toolkit</a:t>
            </a: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A content toolkit would contain all the support materials you can use at every stage of the content lifecycle. It can help you create content that resonates with your audience. 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3. Design Toolkit</a:t>
            </a:r>
          </a:p>
          <a:p>
            <a:pPr algn="l"/>
            <a:r>
              <a:rPr lang="en-US" b="0" i="0" dirty="0">
                <a:effectLst/>
                <a:latin typeface="Poppins" panose="00000500000000000000" pitchFamily="2" charset="0"/>
              </a:rPr>
              <a:t>From creation and prototyping to mastering client communication, workflows, and profitability – a designer has to learn everything. You can create a design toolkit for designers or just the designers in your team. It can include an all-inclusive list of the design tricks that have been vetted and been put to use by the industry, or more.</a:t>
            </a:r>
          </a:p>
        </p:txBody>
      </p:sp>
    </p:spTree>
    <p:extLst>
      <p:ext uri="{BB962C8B-B14F-4D97-AF65-F5344CB8AC3E}">
        <p14:creationId xmlns:p14="http://schemas.microsoft.com/office/powerpoint/2010/main" val="110485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83907B-D811-3EBB-D50E-9D8FD8EE3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Toolkit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392FDA-6E6B-C3A4-7676-C751ACDAD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Finland</a:t>
            </a:r>
          </a:p>
        </p:txBody>
      </p:sp>
    </p:spTree>
    <p:extLst>
      <p:ext uri="{BB962C8B-B14F-4D97-AF65-F5344CB8AC3E}">
        <p14:creationId xmlns:p14="http://schemas.microsoft.com/office/powerpoint/2010/main" val="353358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1A30C3-F88B-773C-EF70-0D5DD78F0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PHOTO</a:t>
            </a:r>
          </a:p>
        </p:txBody>
      </p:sp>
      <p:pic>
        <p:nvPicPr>
          <p:cNvPr id="1026" name="Picture 2" descr="What makes a good doctor — and other findings from the 2019 AAMC Public  Opinion Research | AAMC">
            <a:extLst>
              <a:ext uri="{FF2B5EF4-FFF2-40B4-BE49-F238E27FC236}">
                <a16:creationId xmlns:a16="http://schemas.microsoft.com/office/drawing/2014/main" id="{29D72299-04AE-A19E-463C-1B8EAD30B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78" y="4751207"/>
            <a:ext cx="3073884" cy="16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864D324D-ED61-FB25-330A-E17C18A0C9E1}"/>
              </a:ext>
            </a:extLst>
          </p:cNvPr>
          <p:cNvSpPr txBox="1"/>
          <p:nvPr/>
        </p:nvSpPr>
        <p:spPr>
          <a:xfrm>
            <a:off x="8553199" y="3273879"/>
            <a:ext cx="34985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1. Profession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2. Normal  or not</a:t>
            </a:r>
            <a:r>
              <a:rPr lang="en-US" b="0" i="0" dirty="0">
                <a:effectLst/>
                <a:latin typeface="Poppins" panose="00000500000000000000" pitchFamily="2" charset="0"/>
              </a:rPr>
              <a:t>. 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3. trust</a:t>
            </a:r>
            <a:endParaRPr lang="en-US" b="0" i="0" dirty="0">
              <a:effectLst/>
              <a:latin typeface="Poppins" panose="00000500000000000000" pitchFamily="2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71AEC61-61C8-F059-54E7-CAD7230BF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80" y="2495285"/>
            <a:ext cx="3087482" cy="186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ncouver Fire Department forms its first all-female crew - oregonlive.com">
            <a:extLst>
              <a:ext uri="{FF2B5EF4-FFF2-40B4-BE49-F238E27FC236}">
                <a16:creationId xmlns:a16="http://schemas.microsoft.com/office/drawing/2014/main" id="{CE6A0718-8A35-BE55-5E33-71B2B182A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125" y="2926923"/>
            <a:ext cx="3845656" cy="269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42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837E02-946D-5C7E-C4A6-B2181D58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GAME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8A0EE36-05EF-5FE4-FA4D-D3972B0F4BE2}"/>
              </a:ext>
            </a:extLst>
          </p:cNvPr>
          <p:cNvSpPr txBox="1"/>
          <p:nvPr/>
        </p:nvSpPr>
        <p:spPr>
          <a:xfrm>
            <a:off x="5826643" y="2413337"/>
            <a:ext cx="616133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1. Figures</a:t>
            </a:r>
          </a:p>
          <a:p>
            <a:pPr algn="l"/>
            <a:r>
              <a:rPr lang="en-US" dirty="0">
                <a:latin typeface="Poppins" panose="00000500000000000000" pitchFamily="2" charset="0"/>
              </a:rPr>
              <a:t>Student-gay, </a:t>
            </a:r>
            <a:r>
              <a:rPr lang="en-US" dirty="0" err="1">
                <a:latin typeface="Poppins" panose="00000500000000000000" pitchFamily="2" charset="0"/>
              </a:rPr>
              <a:t>arabian</a:t>
            </a:r>
            <a:r>
              <a:rPr lang="en-US" dirty="0">
                <a:latin typeface="Poppins" panose="00000500000000000000" pitchFamily="2" charset="0"/>
              </a:rPr>
              <a:t> woman, race person…..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2. </a:t>
            </a:r>
            <a:r>
              <a:rPr lang="en-US" b="1" i="0" dirty="0" err="1">
                <a:effectLst/>
                <a:latin typeface="Poppins" panose="00000500000000000000" pitchFamily="2" charset="0"/>
              </a:rPr>
              <a:t>Kards</a:t>
            </a:r>
            <a:r>
              <a:rPr lang="en-US" b="1" i="0" dirty="0">
                <a:effectLst/>
                <a:latin typeface="Poppins" panose="00000500000000000000" pitchFamily="2" charset="0"/>
              </a:rPr>
              <a:t> with skills, hobby, professions and jobs</a:t>
            </a:r>
          </a:p>
          <a:p>
            <a:pPr algn="l"/>
            <a:endParaRPr lang="en-US" b="0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i="0" dirty="0">
                <a:effectLst/>
                <a:latin typeface="Poppins" panose="00000500000000000000" pitchFamily="2" charset="0"/>
              </a:rPr>
              <a:t>3. </a:t>
            </a:r>
            <a:r>
              <a:rPr lang="en-US" b="1" dirty="0">
                <a:latin typeface="Poppins" panose="00000500000000000000" pitchFamily="2" charset="0"/>
              </a:rPr>
              <a:t>Result make your figure alive</a:t>
            </a:r>
          </a:p>
          <a:p>
            <a:pPr algn="l"/>
            <a:endParaRPr lang="en-US" b="1" i="0" dirty="0">
              <a:effectLst/>
              <a:latin typeface="Poppins" panose="00000500000000000000" pitchFamily="2" charset="0"/>
            </a:endParaRPr>
          </a:p>
          <a:p>
            <a:pPr algn="l"/>
            <a:r>
              <a:rPr lang="en-US" b="1" dirty="0">
                <a:latin typeface="Poppins" panose="00000500000000000000" pitchFamily="2" charset="0"/>
              </a:rPr>
              <a:t>4. Discussion</a:t>
            </a:r>
            <a:endParaRPr lang="en-US" b="1" i="0" dirty="0">
              <a:effectLst/>
              <a:latin typeface="Poppins" panose="00000500000000000000" pitchFamily="2" charset="0"/>
            </a:endParaRPr>
          </a:p>
        </p:txBody>
      </p:sp>
      <p:pic>
        <p:nvPicPr>
          <p:cNvPr id="2052" name="Picture 4" descr="Игра бродилка для тренировки закрытого чтения. Отлично подойдет для онлайн  уроков! #phonics #reading #правилачтения | ВКонтакте">
            <a:extLst>
              <a:ext uri="{FF2B5EF4-FFF2-40B4-BE49-F238E27FC236}">
                <a16:creationId xmlns:a16="http://schemas.microsoft.com/office/drawing/2014/main" id="{170B0D9C-ACB8-7152-0DD9-8BC92787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0" y="2519362"/>
            <a:ext cx="4455205" cy="322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62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517D9E-3C87-183D-AA27-59D5D80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 stereotypes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FFF4208-99DB-B54C-C776-31B69D151C7B}"/>
              </a:ext>
            </a:extLst>
          </p:cNvPr>
          <p:cNvSpPr txBox="1"/>
          <p:nvPr/>
        </p:nvSpPr>
        <p:spPr>
          <a:xfrm>
            <a:off x="5826643" y="2413337"/>
            <a:ext cx="24844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Who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Age</a:t>
            </a: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Gender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Hobby</a:t>
            </a: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Marriage or not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Edu</a:t>
            </a:r>
            <a:r>
              <a:rPr lang="en-US" b="1" dirty="0">
                <a:latin typeface="Poppins" panose="00000500000000000000" pitchFamily="2" charset="0"/>
              </a:rPr>
              <a:t>cation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Experience</a:t>
            </a: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</p:txBody>
      </p:sp>
      <p:pic>
        <p:nvPicPr>
          <p:cNvPr id="3074" name="Picture 2" descr="Katso Nanny McPhee - satumainen lastenvahti netissä suoratoistona (koko  elokuva) | PlayPilot">
            <a:extLst>
              <a:ext uri="{FF2B5EF4-FFF2-40B4-BE49-F238E27FC236}">
                <a16:creationId xmlns:a16="http://schemas.microsoft.com/office/drawing/2014/main" id="{438E8076-E5A1-E18C-103D-083F75B60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92" y="2413337"/>
            <a:ext cx="2696792" cy="405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9195AF22-00C7-11B4-8040-2C0DDAE31399}"/>
              </a:ext>
            </a:extLst>
          </p:cNvPr>
          <p:cNvSpPr txBox="1"/>
          <p:nvPr/>
        </p:nvSpPr>
        <p:spPr>
          <a:xfrm>
            <a:off x="9069572" y="2413337"/>
            <a:ext cx="323229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Nanny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40+</a:t>
            </a: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woman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read</a:t>
            </a: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Marriage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Edu</a:t>
            </a:r>
            <a:r>
              <a:rPr lang="en-US" b="1" dirty="0">
                <a:latin typeface="Poppins" panose="00000500000000000000" pitchFamily="2" charset="0"/>
              </a:rPr>
              <a:t>cation </a:t>
            </a:r>
            <a:r>
              <a:rPr lang="en-US" b="1" dirty="0" err="1">
                <a:latin typeface="Poppins" panose="00000500000000000000" pitchFamily="2" charset="0"/>
              </a:rPr>
              <a:t>hight</a:t>
            </a:r>
            <a:r>
              <a:rPr lang="en-US" b="1" dirty="0">
                <a:latin typeface="Poppins" panose="00000500000000000000" pitchFamily="2" charset="0"/>
              </a:rPr>
              <a:t> level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20+</a:t>
            </a: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2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CFD5E-40F2-753C-BCC0-8F35D39D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Dream</a:t>
            </a:r>
            <a:r>
              <a:rPr lang="fi-FI" dirty="0"/>
              <a:t> team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4BABA9AD-E622-9C34-BE82-7D9BD8EF571E}"/>
              </a:ext>
            </a:extLst>
          </p:cNvPr>
          <p:cNvSpPr txBox="1"/>
          <p:nvPr/>
        </p:nvSpPr>
        <p:spPr>
          <a:xfrm>
            <a:off x="6996224" y="2413337"/>
            <a:ext cx="24844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Age</a:t>
            </a: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Gender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dirty="0">
                <a:latin typeface="Poppins" panose="00000500000000000000" pitchFamily="2" charset="0"/>
              </a:rPr>
              <a:t>Skills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Edu</a:t>
            </a:r>
            <a:r>
              <a:rPr lang="en-US" b="1" dirty="0">
                <a:latin typeface="Poppins" panose="00000500000000000000" pitchFamily="2" charset="0"/>
              </a:rPr>
              <a:t>cation</a:t>
            </a:r>
          </a:p>
          <a:p>
            <a:pPr marL="342900" indent="-342900" algn="l">
              <a:buAutoNum type="arabicPeriod"/>
            </a:pPr>
            <a:endParaRPr lang="en-US" b="1" dirty="0">
              <a:latin typeface="Poppins" panose="00000500000000000000" pitchFamily="2" charset="0"/>
            </a:endParaRPr>
          </a:p>
          <a:p>
            <a:pPr marL="342900" indent="-342900" algn="l">
              <a:buAutoNum type="arabicPeriod"/>
            </a:pPr>
            <a:r>
              <a:rPr lang="en-US" b="1" i="0" dirty="0">
                <a:effectLst/>
                <a:latin typeface="Poppins" panose="00000500000000000000" pitchFamily="2" charset="0"/>
              </a:rPr>
              <a:t>Experience</a:t>
            </a:r>
          </a:p>
          <a:p>
            <a:pPr marL="342900" indent="-342900" algn="l">
              <a:buAutoNum type="arabicPeriod"/>
            </a:pPr>
            <a:endParaRPr lang="en-US" b="1" i="0" dirty="0">
              <a:effectLst/>
              <a:latin typeface="Poppins" panose="00000500000000000000" pitchFamily="2" charset="0"/>
            </a:endParaRPr>
          </a:p>
        </p:txBody>
      </p:sp>
      <p:pic>
        <p:nvPicPr>
          <p:cNvPr id="4098" name="Picture 2" descr="Dream team text group young people teamwork Vector Image">
            <a:extLst>
              <a:ext uri="{FF2B5EF4-FFF2-40B4-BE49-F238E27FC236}">
                <a16:creationId xmlns:a16="http://schemas.microsoft.com/office/drawing/2014/main" id="{5E76FF4B-DD99-768C-05D8-86FA6A015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85" y="2580258"/>
            <a:ext cx="3374951" cy="364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31856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ini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8822_TF67421116_Win32" id="{E20CD919-FD25-4958-8EFF-18021A5D0F86}" vid="{35E27547-0EE0-4162-ABE1-1684600C016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Oppimisen pohdinta </Template>
  <TotalTime>12838</TotalTime>
  <Words>634</Words>
  <Application>Microsoft Office PowerPoint</Application>
  <PresentationFormat>Laajakuva</PresentationFormat>
  <Paragraphs>104</Paragraphs>
  <Slides>11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Poppins</vt:lpstr>
      <vt:lpstr>Segoe UI</vt:lpstr>
      <vt:lpstr>Trebuchet MS</vt:lpstr>
      <vt:lpstr>Berliini</vt:lpstr>
      <vt:lpstr>Toolkit</vt:lpstr>
      <vt:lpstr>What Exactly is a Toolkit?</vt:lpstr>
      <vt:lpstr>PowerPoint-esitys</vt:lpstr>
      <vt:lpstr>Types of Toolkits</vt:lpstr>
      <vt:lpstr>Toolkit</vt:lpstr>
      <vt:lpstr>PHOTO</vt:lpstr>
      <vt:lpstr>GAME</vt:lpstr>
      <vt:lpstr>Profession stereotypes</vt:lpstr>
      <vt:lpstr>Dream team</vt:lpstr>
      <vt:lpstr>Web-resource editing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</dc:title>
  <dc:creator>Laura Maria Rajala</dc:creator>
  <cp:lastModifiedBy>Laura Maria Rajala</cp:lastModifiedBy>
  <cp:revision>1</cp:revision>
  <dcterms:created xsi:type="dcterms:W3CDTF">2022-10-15T14:16:12Z</dcterms:created>
  <dcterms:modified xsi:type="dcterms:W3CDTF">2022-10-24T12:14:16Z</dcterms:modified>
</cp:coreProperties>
</file>