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6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0" r:id="rId11"/>
    <p:sldId id="280" r:id="rId12"/>
  </p:sldIdLst>
  <p:sldSz cx="12192000" cy="6858000"/>
  <p:notesSz cx="6858000" cy="9144000"/>
  <p:defaultTextStyle>
    <a:defPPr rtl="0"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942D0B"/>
    <a:srgbClr val="76280B"/>
    <a:srgbClr val="F6BF73"/>
    <a:srgbClr val="F9D4A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CA64D7-886D-4359-99E5-89977FBCABED}" v="58" dt="2022-10-18T16:12:06.437"/>
  </p1510:revLst>
</p1510:revInfo>
</file>

<file path=ppt/tableStyles.xml><?xml version="1.0" encoding="utf-8"?>
<a:tblStyleLst xmlns:a="http://schemas.openxmlformats.org/drawingml/2006/main" def="{125E5076-3810-47DD-B79F-674D7AD40C01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1655" autoAdjust="0"/>
  </p:normalViewPr>
  <p:slideViewPr>
    <p:cSldViewPr snapToGrid="0">
      <p:cViewPr>
        <p:scale>
          <a:sx n="60" d="100"/>
          <a:sy n="60" d="100"/>
        </p:scale>
        <p:origin x="188" y="1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3" d="100"/>
          <a:sy n="93" d="100"/>
        </p:scale>
        <p:origin x="37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Maria Rajala" userId="15effbfba73eb1c9" providerId="LiveId" clId="{9DCA64D7-886D-4359-99E5-89977FBCABED}"/>
    <pc:docChg chg="undo custSel addSld delSld modSld sldOrd">
      <pc:chgData name="Laura Maria Rajala" userId="15effbfba73eb1c9" providerId="LiveId" clId="{9DCA64D7-886D-4359-99E5-89977FBCABED}" dt="2022-10-24T12:14:11.175" v="904" actId="1076"/>
      <pc:docMkLst>
        <pc:docMk/>
      </pc:docMkLst>
      <pc:sldChg chg="modSp del mod">
        <pc:chgData name="Laura Maria Rajala" userId="15effbfba73eb1c9" providerId="LiveId" clId="{9DCA64D7-886D-4359-99E5-89977FBCABED}" dt="2022-10-18T15:35:14.218" v="632" actId="47"/>
        <pc:sldMkLst>
          <pc:docMk/>
          <pc:sldMk cId="2289604147" sldId="271"/>
        </pc:sldMkLst>
        <pc:spChg chg="mod">
          <ac:chgData name="Laura Maria Rajala" userId="15effbfba73eb1c9" providerId="LiveId" clId="{9DCA64D7-886D-4359-99E5-89977FBCABED}" dt="2022-10-18T15:32:20.788" v="610"/>
          <ac:spMkLst>
            <pc:docMk/>
            <pc:sldMk cId="2289604147" sldId="271"/>
            <ac:spMk id="7" creationId="{F9280955-63C4-0B52-E77A-790AB41D53C0}"/>
          </ac:spMkLst>
        </pc:spChg>
      </pc:sldChg>
      <pc:sldChg chg="addSp modSp mod">
        <pc:chgData name="Laura Maria Rajala" userId="15effbfba73eb1c9" providerId="LiveId" clId="{9DCA64D7-886D-4359-99E5-89977FBCABED}" dt="2022-10-18T15:34:25.523" v="631" actId="1076"/>
        <pc:sldMkLst>
          <pc:docMk/>
          <pc:sldMk cId="105229848" sldId="272"/>
        </pc:sldMkLst>
        <pc:spChg chg="mod">
          <ac:chgData name="Laura Maria Rajala" userId="15effbfba73eb1c9" providerId="LiveId" clId="{9DCA64D7-886D-4359-99E5-89977FBCABED}" dt="2022-10-18T15:32:46.165" v="615" actId="1076"/>
          <ac:spMkLst>
            <pc:docMk/>
            <pc:sldMk cId="105229848" sldId="272"/>
            <ac:spMk id="6" creationId="{E9E77942-3252-1DD1-B52A-B8FFE3EFEF4C}"/>
          </ac:spMkLst>
        </pc:spChg>
        <pc:spChg chg="add mod">
          <ac:chgData name="Laura Maria Rajala" userId="15effbfba73eb1c9" providerId="LiveId" clId="{9DCA64D7-886D-4359-99E5-89977FBCABED}" dt="2022-10-18T15:34:25.523" v="631" actId="1076"/>
          <ac:spMkLst>
            <pc:docMk/>
            <pc:sldMk cId="105229848" sldId="272"/>
            <ac:spMk id="7" creationId="{60C34119-92E9-A53B-5071-AC9D308C50F5}"/>
          </ac:spMkLst>
        </pc:spChg>
      </pc:sldChg>
      <pc:sldChg chg="modSp mod">
        <pc:chgData name="Laura Maria Rajala" userId="15effbfba73eb1c9" providerId="LiveId" clId="{9DCA64D7-886D-4359-99E5-89977FBCABED}" dt="2022-10-18T12:31:38.885" v="93" actId="14100"/>
        <pc:sldMkLst>
          <pc:docMk/>
          <pc:sldMk cId="1104853190" sldId="273"/>
        </pc:sldMkLst>
        <pc:spChg chg="mod">
          <ac:chgData name="Laura Maria Rajala" userId="15effbfba73eb1c9" providerId="LiveId" clId="{9DCA64D7-886D-4359-99E5-89977FBCABED}" dt="2022-10-18T12:31:38.885" v="93" actId="14100"/>
          <ac:spMkLst>
            <pc:docMk/>
            <pc:sldMk cId="1104853190" sldId="273"/>
            <ac:spMk id="4" creationId="{52FFA1D9-078F-1FCE-286A-02B52B47A6C7}"/>
          </ac:spMkLst>
        </pc:spChg>
      </pc:sldChg>
      <pc:sldChg chg="modSp new mod">
        <pc:chgData name="Laura Maria Rajala" userId="15effbfba73eb1c9" providerId="LiveId" clId="{9DCA64D7-886D-4359-99E5-89977FBCABED}" dt="2022-10-18T12:21:08.646" v="18" actId="20577"/>
        <pc:sldMkLst>
          <pc:docMk/>
          <pc:sldMk cId="3533589957" sldId="274"/>
        </pc:sldMkLst>
        <pc:spChg chg="mod">
          <ac:chgData name="Laura Maria Rajala" userId="15effbfba73eb1c9" providerId="LiveId" clId="{9DCA64D7-886D-4359-99E5-89977FBCABED}" dt="2022-10-18T12:20:49.768" v="7" actId="20577"/>
          <ac:spMkLst>
            <pc:docMk/>
            <pc:sldMk cId="3533589957" sldId="274"/>
            <ac:spMk id="2" creationId="{AC83907B-D811-3EBB-D50E-9D8FD8EE33FC}"/>
          </ac:spMkLst>
        </pc:spChg>
        <pc:spChg chg="mod">
          <ac:chgData name="Laura Maria Rajala" userId="15effbfba73eb1c9" providerId="LiveId" clId="{9DCA64D7-886D-4359-99E5-89977FBCABED}" dt="2022-10-18T12:21:08.646" v="18" actId="20577"/>
          <ac:spMkLst>
            <pc:docMk/>
            <pc:sldMk cId="3533589957" sldId="274"/>
            <ac:spMk id="3" creationId="{C4392FDA-6E6B-C3A4-7676-C751ACDAD33C}"/>
          </ac:spMkLst>
        </pc:spChg>
      </pc:sldChg>
      <pc:sldChg chg="addSp delSp modSp new mod">
        <pc:chgData name="Laura Maria Rajala" userId="15effbfba73eb1c9" providerId="LiveId" clId="{9DCA64D7-886D-4359-99E5-89977FBCABED}" dt="2022-10-18T12:48:40.910" v="607" actId="6549"/>
        <pc:sldMkLst>
          <pc:docMk/>
          <pc:sldMk cId="1029427559" sldId="275"/>
        </pc:sldMkLst>
        <pc:spChg chg="mod">
          <ac:chgData name="Laura Maria Rajala" userId="15effbfba73eb1c9" providerId="LiveId" clId="{9DCA64D7-886D-4359-99E5-89977FBCABED}" dt="2022-10-18T12:21:33.430" v="25" actId="20577"/>
          <ac:spMkLst>
            <pc:docMk/>
            <pc:sldMk cId="1029427559" sldId="275"/>
            <ac:spMk id="2" creationId="{711A30C3-F88B-773C-EF70-0D5DD78F057D}"/>
          </ac:spMkLst>
        </pc:spChg>
        <pc:spChg chg="del">
          <ac:chgData name="Laura Maria Rajala" userId="15effbfba73eb1c9" providerId="LiveId" clId="{9DCA64D7-886D-4359-99E5-89977FBCABED}" dt="2022-10-18T12:21:23.223" v="20" actId="478"/>
          <ac:spMkLst>
            <pc:docMk/>
            <pc:sldMk cId="1029427559" sldId="275"/>
            <ac:spMk id="3" creationId="{BADFA836-9D20-8212-F5E2-513259C17C85}"/>
          </ac:spMkLst>
        </pc:spChg>
        <pc:spChg chg="add mod">
          <ac:chgData name="Laura Maria Rajala" userId="15effbfba73eb1c9" providerId="LiveId" clId="{9DCA64D7-886D-4359-99E5-89977FBCABED}" dt="2022-10-18T12:48:40.910" v="607" actId="6549"/>
          <ac:spMkLst>
            <pc:docMk/>
            <pc:sldMk cId="1029427559" sldId="275"/>
            <ac:spMk id="4" creationId="{864D324D-ED61-FB25-330A-E17C18A0C9E1}"/>
          </ac:spMkLst>
        </pc:spChg>
        <pc:picChg chg="add mod">
          <ac:chgData name="Laura Maria Rajala" userId="15effbfba73eb1c9" providerId="LiveId" clId="{9DCA64D7-886D-4359-99E5-89977FBCABED}" dt="2022-10-18T12:28:25.077" v="79" actId="1076"/>
          <ac:picMkLst>
            <pc:docMk/>
            <pc:sldMk cId="1029427559" sldId="275"/>
            <ac:picMk id="1026" creationId="{29D72299-04AE-A19E-463C-1B8EAD30B955}"/>
          </ac:picMkLst>
        </pc:picChg>
        <pc:picChg chg="add mod">
          <ac:chgData name="Laura Maria Rajala" userId="15effbfba73eb1c9" providerId="LiveId" clId="{9DCA64D7-886D-4359-99E5-89977FBCABED}" dt="2022-10-18T12:28:22.745" v="78" actId="1076"/>
          <ac:picMkLst>
            <pc:docMk/>
            <pc:sldMk cId="1029427559" sldId="275"/>
            <ac:picMk id="1028" creationId="{771AEC61-61C8-F059-54E7-CAD7230BF5C2}"/>
          </ac:picMkLst>
        </pc:picChg>
        <pc:picChg chg="add mod">
          <ac:chgData name="Laura Maria Rajala" userId="15effbfba73eb1c9" providerId="LiveId" clId="{9DCA64D7-886D-4359-99E5-89977FBCABED}" dt="2022-10-18T12:30:57.337" v="83" actId="1076"/>
          <ac:picMkLst>
            <pc:docMk/>
            <pc:sldMk cId="1029427559" sldId="275"/>
            <ac:picMk id="1030" creationId="{CE6A0718-8A35-BE55-5E33-71B2B182A8EB}"/>
          </ac:picMkLst>
        </pc:picChg>
      </pc:sldChg>
      <pc:sldChg chg="addSp delSp modSp new mod">
        <pc:chgData name="Laura Maria Rajala" userId="15effbfba73eb1c9" providerId="LiveId" clId="{9DCA64D7-886D-4359-99E5-89977FBCABED}" dt="2022-10-18T12:38:26.179" v="312" actId="14100"/>
        <pc:sldMkLst>
          <pc:docMk/>
          <pc:sldMk cId="1732623826" sldId="276"/>
        </pc:sldMkLst>
        <pc:spChg chg="mod">
          <ac:chgData name="Laura Maria Rajala" userId="15effbfba73eb1c9" providerId="LiveId" clId="{9DCA64D7-886D-4359-99E5-89977FBCABED}" dt="2022-10-18T12:31:17.335" v="89" actId="20577"/>
          <ac:spMkLst>
            <pc:docMk/>
            <pc:sldMk cId="1732623826" sldId="276"/>
            <ac:spMk id="2" creationId="{EE837E02-946D-5C7E-C4A6-B2181D588261}"/>
          </ac:spMkLst>
        </pc:spChg>
        <pc:spChg chg="del">
          <ac:chgData name="Laura Maria Rajala" userId="15effbfba73eb1c9" providerId="LiveId" clId="{9DCA64D7-886D-4359-99E5-89977FBCABED}" dt="2022-10-18T12:31:22.549" v="90" actId="478"/>
          <ac:spMkLst>
            <pc:docMk/>
            <pc:sldMk cId="1732623826" sldId="276"/>
            <ac:spMk id="3" creationId="{F7CA7C07-DD8E-5B58-2CB6-585071861081}"/>
          </ac:spMkLst>
        </pc:spChg>
        <pc:spChg chg="add mod">
          <ac:chgData name="Laura Maria Rajala" userId="15effbfba73eb1c9" providerId="LiveId" clId="{9DCA64D7-886D-4359-99E5-89977FBCABED}" dt="2022-10-18T12:37:23.796" v="309" actId="20577"/>
          <ac:spMkLst>
            <pc:docMk/>
            <pc:sldMk cId="1732623826" sldId="276"/>
            <ac:spMk id="4" creationId="{18A0EE36-05EF-5FE4-FA4D-D3972B0F4BE2}"/>
          </ac:spMkLst>
        </pc:spChg>
        <pc:picChg chg="add del">
          <ac:chgData name="Laura Maria Rajala" userId="15effbfba73eb1c9" providerId="LiveId" clId="{9DCA64D7-886D-4359-99E5-89977FBCABED}" dt="2022-10-18T12:31:34.430" v="92" actId="478"/>
          <ac:picMkLst>
            <pc:docMk/>
            <pc:sldMk cId="1732623826" sldId="276"/>
            <ac:picMk id="2050" creationId="{234442CE-86CE-982E-79C9-CE4DCE2C6DE2}"/>
          </ac:picMkLst>
        </pc:picChg>
        <pc:picChg chg="add mod">
          <ac:chgData name="Laura Maria Rajala" userId="15effbfba73eb1c9" providerId="LiveId" clId="{9DCA64D7-886D-4359-99E5-89977FBCABED}" dt="2022-10-18T12:38:26.179" v="312" actId="14100"/>
          <ac:picMkLst>
            <pc:docMk/>
            <pc:sldMk cId="1732623826" sldId="276"/>
            <ac:picMk id="2052" creationId="{170B0D9C-ACB8-7152-0DD9-8BC927875B56}"/>
          </ac:picMkLst>
        </pc:picChg>
      </pc:sldChg>
      <pc:sldChg chg="addSp delSp modSp new mod">
        <pc:chgData name="Laura Maria Rajala" userId="15effbfba73eb1c9" providerId="LiveId" clId="{9DCA64D7-886D-4359-99E5-89977FBCABED}" dt="2022-10-18T12:45:20.403" v="541" actId="20577"/>
        <pc:sldMkLst>
          <pc:docMk/>
          <pc:sldMk cId="3613527750" sldId="277"/>
        </pc:sldMkLst>
        <pc:spChg chg="mod">
          <ac:chgData name="Laura Maria Rajala" userId="15effbfba73eb1c9" providerId="LiveId" clId="{9DCA64D7-886D-4359-99E5-89977FBCABED}" dt="2022-10-18T12:40:10.148" v="377" actId="313"/>
          <ac:spMkLst>
            <pc:docMk/>
            <pc:sldMk cId="3613527750" sldId="277"/>
            <ac:spMk id="2" creationId="{6B517D9E-3C87-183D-AA27-59D5D804F96B}"/>
          </ac:spMkLst>
        </pc:spChg>
        <pc:spChg chg="del">
          <ac:chgData name="Laura Maria Rajala" userId="15effbfba73eb1c9" providerId="LiveId" clId="{9DCA64D7-886D-4359-99E5-89977FBCABED}" dt="2022-10-18T12:39:11.795" v="314" actId="478"/>
          <ac:spMkLst>
            <pc:docMk/>
            <pc:sldMk cId="3613527750" sldId="277"/>
            <ac:spMk id="3" creationId="{C48336A8-D127-1B54-0B11-25D210953E8A}"/>
          </ac:spMkLst>
        </pc:spChg>
        <pc:spChg chg="add mod">
          <ac:chgData name="Laura Maria Rajala" userId="15effbfba73eb1c9" providerId="LiveId" clId="{9DCA64D7-886D-4359-99E5-89977FBCABED}" dt="2022-10-18T12:44:11.587" v="470" actId="14100"/>
          <ac:spMkLst>
            <pc:docMk/>
            <pc:sldMk cId="3613527750" sldId="277"/>
            <ac:spMk id="4" creationId="{6FFF4208-99DB-B54C-C776-31B69D151C7B}"/>
          </ac:spMkLst>
        </pc:spChg>
        <pc:spChg chg="add mod">
          <ac:chgData name="Laura Maria Rajala" userId="15effbfba73eb1c9" providerId="LiveId" clId="{9DCA64D7-886D-4359-99E5-89977FBCABED}" dt="2022-10-18T12:45:20.403" v="541" actId="20577"/>
          <ac:spMkLst>
            <pc:docMk/>
            <pc:sldMk cId="3613527750" sldId="277"/>
            <ac:spMk id="5" creationId="{9195AF22-00C7-11B4-8040-2C0DDAE31399}"/>
          </ac:spMkLst>
        </pc:spChg>
        <pc:picChg chg="add mod">
          <ac:chgData name="Laura Maria Rajala" userId="15effbfba73eb1c9" providerId="LiveId" clId="{9DCA64D7-886D-4359-99E5-89977FBCABED}" dt="2022-10-18T12:44:06.725" v="469" actId="1076"/>
          <ac:picMkLst>
            <pc:docMk/>
            <pc:sldMk cId="3613527750" sldId="277"/>
            <ac:picMk id="3074" creationId="{438E8076-E5A1-E18C-103D-083F75B60C21}"/>
          </ac:picMkLst>
        </pc:picChg>
      </pc:sldChg>
      <pc:sldChg chg="addSp modSp new mod">
        <pc:chgData name="Laura Maria Rajala" userId="15effbfba73eb1c9" providerId="LiveId" clId="{9DCA64D7-886D-4359-99E5-89977FBCABED}" dt="2022-10-18T12:47:31.205" v="594" actId="1076"/>
        <pc:sldMkLst>
          <pc:docMk/>
          <pc:sldMk cId="927318565" sldId="278"/>
        </pc:sldMkLst>
        <pc:spChg chg="mod">
          <ac:chgData name="Laura Maria Rajala" userId="15effbfba73eb1c9" providerId="LiveId" clId="{9DCA64D7-886D-4359-99E5-89977FBCABED}" dt="2022-10-18T12:45:48.835" v="555" actId="790"/>
          <ac:spMkLst>
            <pc:docMk/>
            <pc:sldMk cId="927318565" sldId="278"/>
            <ac:spMk id="2" creationId="{2BFCFD5E-40F2-753C-BCC0-8F35D39DCAE2}"/>
          </ac:spMkLst>
        </pc:spChg>
        <pc:spChg chg="add mod">
          <ac:chgData name="Laura Maria Rajala" userId="15effbfba73eb1c9" providerId="LiveId" clId="{9DCA64D7-886D-4359-99E5-89977FBCABED}" dt="2022-10-18T12:46:42.195" v="590" actId="1076"/>
          <ac:spMkLst>
            <pc:docMk/>
            <pc:sldMk cId="927318565" sldId="278"/>
            <ac:spMk id="3" creationId="{4BABA9AD-E622-9C34-BE82-7D9BD8EF571E}"/>
          </ac:spMkLst>
        </pc:spChg>
        <pc:picChg chg="add mod">
          <ac:chgData name="Laura Maria Rajala" userId="15effbfba73eb1c9" providerId="LiveId" clId="{9DCA64D7-886D-4359-99E5-89977FBCABED}" dt="2022-10-18T12:47:31.205" v="594" actId="1076"/>
          <ac:picMkLst>
            <pc:docMk/>
            <pc:sldMk cId="927318565" sldId="278"/>
            <ac:picMk id="4098" creationId="{5E76FF4B-DD99-768C-05D8-86FA6A015011}"/>
          </ac:picMkLst>
        </pc:picChg>
      </pc:sldChg>
      <pc:sldChg chg="new del">
        <pc:chgData name="Laura Maria Rajala" userId="15effbfba73eb1c9" providerId="LiveId" clId="{9DCA64D7-886D-4359-99E5-89977FBCABED}" dt="2022-10-24T12:13:25.894" v="894" actId="47"/>
        <pc:sldMkLst>
          <pc:docMk/>
          <pc:sldMk cId="2953404825" sldId="279"/>
        </pc:sldMkLst>
      </pc:sldChg>
      <pc:sldChg chg="modSp add del mod ord">
        <pc:chgData name="Laura Maria Rajala" userId="15effbfba73eb1c9" providerId="LiveId" clId="{9DCA64D7-886D-4359-99E5-89977FBCABED}" dt="2022-10-24T12:03:20.587" v="885" actId="47"/>
        <pc:sldMkLst>
          <pc:docMk/>
          <pc:sldMk cId="3648311629" sldId="279"/>
        </pc:sldMkLst>
        <pc:spChg chg="mod">
          <ac:chgData name="Laura Maria Rajala" userId="15effbfba73eb1c9" providerId="LiveId" clId="{9DCA64D7-886D-4359-99E5-89977FBCABED}" dt="2022-10-18T15:42:45.418" v="657" actId="20577"/>
          <ac:spMkLst>
            <pc:docMk/>
            <pc:sldMk cId="3648311629" sldId="279"/>
            <ac:spMk id="3" creationId="{C4392FDA-6E6B-C3A4-7676-C751ACDAD33C}"/>
          </ac:spMkLst>
        </pc:spChg>
      </pc:sldChg>
      <pc:sldChg chg="addSp delSp modSp new mod">
        <pc:chgData name="Laura Maria Rajala" userId="15effbfba73eb1c9" providerId="LiveId" clId="{9DCA64D7-886D-4359-99E5-89977FBCABED}" dt="2022-10-24T12:14:11.175" v="904" actId="1076"/>
        <pc:sldMkLst>
          <pc:docMk/>
          <pc:sldMk cId="528841632" sldId="280"/>
        </pc:sldMkLst>
        <pc:spChg chg="del">
          <ac:chgData name="Laura Maria Rajala" userId="15effbfba73eb1c9" providerId="LiveId" clId="{9DCA64D7-886D-4359-99E5-89977FBCABED}" dt="2022-10-24T12:13:29.233" v="895" actId="478"/>
          <ac:spMkLst>
            <pc:docMk/>
            <pc:sldMk cId="528841632" sldId="280"/>
            <ac:spMk id="2" creationId="{455FF421-0E97-F8B7-27DA-4572A882BB82}"/>
          </ac:spMkLst>
        </pc:spChg>
        <pc:spChg chg="del">
          <ac:chgData name="Laura Maria Rajala" userId="15effbfba73eb1c9" providerId="LiveId" clId="{9DCA64D7-886D-4359-99E5-89977FBCABED}" dt="2022-10-24T12:13:31.442" v="896" actId="478"/>
          <ac:spMkLst>
            <pc:docMk/>
            <pc:sldMk cId="528841632" sldId="280"/>
            <ac:spMk id="3" creationId="{881A2A5C-3694-C7EA-4734-D9219CCA3280}"/>
          </ac:spMkLst>
        </pc:spChg>
        <pc:spChg chg="del">
          <ac:chgData name="Laura Maria Rajala" userId="15effbfba73eb1c9" providerId="LiveId" clId="{9DCA64D7-886D-4359-99E5-89977FBCABED}" dt="2022-10-24T12:13:32.593" v="897" actId="478"/>
          <ac:spMkLst>
            <pc:docMk/>
            <pc:sldMk cId="528841632" sldId="280"/>
            <ac:spMk id="4" creationId="{F17E1099-5A79-9219-CA18-F331F3F35042}"/>
          </ac:spMkLst>
        </pc:spChg>
        <pc:picChg chg="add mod">
          <ac:chgData name="Laura Maria Rajala" userId="15effbfba73eb1c9" providerId="LiveId" clId="{9DCA64D7-886D-4359-99E5-89977FBCABED}" dt="2022-10-24T12:14:11.175" v="904" actId="1076"/>
          <ac:picMkLst>
            <pc:docMk/>
            <pc:sldMk cId="528841632" sldId="280"/>
            <ac:picMk id="6" creationId="{3F54D9B9-E4FE-A318-415B-0011967BF5AB}"/>
          </ac:picMkLst>
        </pc:picChg>
      </pc:sldChg>
      <pc:sldChg chg="modSp add del mod">
        <pc:chgData name="Laura Maria Rajala" userId="15effbfba73eb1c9" providerId="LiveId" clId="{9DCA64D7-886D-4359-99E5-89977FBCABED}" dt="2022-10-24T12:03:24.019" v="888" actId="47"/>
        <pc:sldMkLst>
          <pc:docMk/>
          <pc:sldMk cId="1186834115" sldId="280"/>
        </pc:sldMkLst>
        <pc:spChg chg="mod">
          <ac:chgData name="Laura Maria Rajala" userId="15effbfba73eb1c9" providerId="LiveId" clId="{9DCA64D7-886D-4359-99E5-89977FBCABED}" dt="2022-10-18T16:02:10.761" v="794" actId="1076"/>
          <ac:spMkLst>
            <pc:docMk/>
            <pc:sldMk cId="1186834115" sldId="280"/>
            <ac:spMk id="2" creationId="{AC83907B-D811-3EBB-D50E-9D8FD8EE33FC}"/>
          </ac:spMkLst>
        </pc:spChg>
        <pc:spChg chg="mod">
          <ac:chgData name="Laura Maria Rajala" userId="15effbfba73eb1c9" providerId="LiveId" clId="{9DCA64D7-886D-4359-99E5-89977FBCABED}" dt="2022-10-18T16:11:04.004" v="869" actId="20577"/>
          <ac:spMkLst>
            <pc:docMk/>
            <pc:sldMk cId="1186834115" sldId="280"/>
            <ac:spMk id="3" creationId="{C4392FDA-6E6B-C3A4-7676-C751ACDAD33C}"/>
          </ac:spMkLst>
        </pc:spChg>
      </pc:sldChg>
      <pc:sldChg chg="addSp delSp modSp add del mod ord">
        <pc:chgData name="Laura Maria Rajala" userId="15effbfba73eb1c9" providerId="LiveId" clId="{9DCA64D7-886D-4359-99E5-89977FBCABED}" dt="2022-10-24T12:03:27.012" v="889" actId="47"/>
        <pc:sldMkLst>
          <pc:docMk/>
          <pc:sldMk cId="3338277347" sldId="281"/>
        </pc:sldMkLst>
        <pc:spChg chg="mod">
          <ac:chgData name="Laura Maria Rajala" userId="15effbfba73eb1c9" providerId="LiveId" clId="{9DCA64D7-886D-4359-99E5-89977FBCABED}" dt="2022-10-18T15:50:04.749" v="709" actId="255"/>
          <ac:spMkLst>
            <pc:docMk/>
            <pc:sldMk cId="3338277347" sldId="281"/>
            <ac:spMk id="2" creationId="{711A30C3-F88B-773C-EF70-0D5DD78F057D}"/>
          </ac:spMkLst>
        </pc:spChg>
        <pc:spChg chg="del">
          <ac:chgData name="Laura Maria Rajala" userId="15effbfba73eb1c9" providerId="LiveId" clId="{9DCA64D7-886D-4359-99E5-89977FBCABED}" dt="2022-10-18T15:46:07.761" v="663" actId="478"/>
          <ac:spMkLst>
            <pc:docMk/>
            <pc:sldMk cId="3338277347" sldId="281"/>
            <ac:spMk id="4" creationId="{864D324D-ED61-FB25-330A-E17C18A0C9E1}"/>
          </ac:spMkLst>
        </pc:spChg>
        <pc:spChg chg="add mod">
          <ac:chgData name="Laura Maria Rajala" userId="15effbfba73eb1c9" providerId="LiveId" clId="{9DCA64D7-886D-4359-99E5-89977FBCABED}" dt="2022-10-18T15:56:04.458" v="732" actId="1076"/>
          <ac:spMkLst>
            <pc:docMk/>
            <pc:sldMk cId="3338277347" sldId="281"/>
            <ac:spMk id="5" creationId="{569A990A-C1D3-0F81-52A9-47199ED1DDB6}"/>
          </ac:spMkLst>
        </pc:spChg>
        <pc:spChg chg="add del">
          <ac:chgData name="Laura Maria Rajala" userId="15effbfba73eb1c9" providerId="LiveId" clId="{9DCA64D7-886D-4359-99E5-89977FBCABED}" dt="2022-10-18T15:52:47.685" v="726" actId="478"/>
          <ac:spMkLst>
            <pc:docMk/>
            <pc:sldMk cId="3338277347" sldId="281"/>
            <ac:spMk id="6" creationId="{C09BB0AC-1483-0FED-856D-5AF4E186E05A}"/>
          </ac:spMkLst>
        </pc:spChg>
        <pc:spChg chg="add del">
          <ac:chgData name="Laura Maria Rajala" userId="15effbfba73eb1c9" providerId="LiveId" clId="{9DCA64D7-886D-4359-99E5-89977FBCABED}" dt="2022-10-18T15:53:12.054" v="728" actId="478"/>
          <ac:spMkLst>
            <pc:docMk/>
            <pc:sldMk cId="3338277347" sldId="281"/>
            <ac:spMk id="7" creationId="{B0E1F869-6881-71F4-6295-347E7FF6C56D}"/>
          </ac:spMkLst>
        </pc:spChg>
        <pc:picChg chg="add mod">
          <ac:chgData name="Laura Maria Rajala" userId="15effbfba73eb1c9" providerId="LiveId" clId="{9DCA64D7-886D-4359-99E5-89977FBCABED}" dt="2022-10-18T16:00:04.354" v="777" actId="1076"/>
          <ac:picMkLst>
            <pc:docMk/>
            <pc:sldMk cId="3338277347" sldId="281"/>
            <ac:picMk id="9" creationId="{23E75FF0-ACAF-1B1C-DD94-86661D56768C}"/>
          </ac:picMkLst>
        </pc:picChg>
        <pc:picChg chg="add mod">
          <ac:chgData name="Laura Maria Rajala" userId="15effbfba73eb1c9" providerId="LiveId" clId="{9DCA64D7-886D-4359-99E5-89977FBCABED}" dt="2022-10-18T16:00:23.202" v="782" actId="1440"/>
          <ac:picMkLst>
            <pc:docMk/>
            <pc:sldMk cId="3338277347" sldId="281"/>
            <ac:picMk id="11" creationId="{1D590360-83BE-AE10-22EB-EF9B811E2122}"/>
          </ac:picMkLst>
        </pc:picChg>
        <pc:picChg chg="add mod">
          <ac:chgData name="Laura Maria Rajala" userId="15effbfba73eb1c9" providerId="LiveId" clId="{9DCA64D7-886D-4359-99E5-89977FBCABED}" dt="2022-10-18T15:59:32.714" v="771" actId="1440"/>
          <ac:picMkLst>
            <pc:docMk/>
            <pc:sldMk cId="3338277347" sldId="281"/>
            <ac:picMk id="13" creationId="{2503E983-17A7-7FE7-D8CB-39E7F9B6D8E1}"/>
          </ac:picMkLst>
        </pc:picChg>
        <pc:picChg chg="add mod">
          <ac:chgData name="Laura Maria Rajala" userId="15effbfba73eb1c9" providerId="LiveId" clId="{9DCA64D7-886D-4359-99E5-89977FBCABED}" dt="2022-10-18T16:00:10.177" v="779" actId="14100"/>
          <ac:picMkLst>
            <pc:docMk/>
            <pc:sldMk cId="3338277347" sldId="281"/>
            <ac:picMk id="15" creationId="{F3DA8A7B-47FA-3193-21DC-49BB68D6577E}"/>
          </ac:picMkLst>
        </pc:picChg>
        <pc:picChg chg="add mod">
          <ac:chgData name="Laura Maria Rajala" userId="15effbfba73eb1c9" providerId="LiveId" clId="{9DCA64D7-886D-4359-99E5-89977FBCABED}" dt="2022-10-18T15:59:51.057" v="774" actId="14100"/>
          <ac:picMkLst>
            <pc:docMk/>
            <pc:sldMk cId="3338277347" sldId="281"/>
            <ac:picMk id="17" creationId="{F9E88C88-CC02-87D0-4A92-64E5497ED79D}"/>
          </ac:picMkLst>
        </pc:picChg>
        <pc:picChg chg="del">
          <ac:chgData name="Laura Maria Rajala" userId="15effbfba73eb1c9" providerId="LiveId" clId="{9DCA64D7-886D-4359-99E5-89977FBCABED}" dt="2022-10-18T15:45:58.629" v="662" actId="478"/>
          <ac:picMkLst>
            <pc:docMk/>
            <pc:sldMk cId="3338277347" sldId="281"/>
            <ac:picMk id="1026" creationId="{29D72299-04AE-A19E-463C-1B8EAD30B955}"/>
          </ac:picMkLst>
        </pc:picChg>
        <pc:picChg chg="del">
          <ac:chgData name="Laura Maria Rajala" userId="15effbfba73eb1c9" providerId="LiveId" clId="{9DCA64D7-886D-4359-99E5-89977FBCABED}" dt="2022-10-18T15:45:54.920" v="660" actId="478"/>
          <ac:picMkLst>
            <pc:docMk/>
            <pc:sldMk cId="3338277347" sldId="281"/>
            <ac:picMk id="1028" creationId="{771AEC61-61C8-F059-54E7-CAD7230BF5C2}"/>
          </ac:picMkLst>
        </pc:picChg>
        <pc:picChg chg="del">
          <ac:chgData name="Laura Maria Rajala" userId="15effbfba73eb1c9" providerId="LiveId" clId="{9DCA64D7-886D-4359-99E5-89977FBCABED}" dt="2022-10-18T15:45:56.675" v="661" actId="478"/>
          <ac:picMkLst>
            <pc:docMk/>
            <pc:sldMk cId="3338277347" sldId="281"/>
            <ac:picMk id="1030" creationId="{CE6A0718-8A35-BE55-5E33-71B2B182A8EB}"/>
          </ac:picMkLst>
        </pc:picChg>
      </pc:sldChg>
      <pc:sldChg chg="addSp delSp modSp add del mod ord">
        <pc:chgData name="Laura Maria Rajala" userId="15effbfba73eb1c9" providerId="LiveId" clId="{9DCA64D7-886D-4359-99E5-89977FBCABED}" dt="2022-10-24T12:03:31.474" v="890" actId="47"/>
        <pc:sldMkLst>
          <pc:docMk/>
          <pc:sldMk cId="1016382273" sldId="282"/>
        </pc:sldMkLst>
        <pc:spChg chg="del">
          <ac:chgData name="Laura Maria Rajala" userId="15effbfba73eb1c9" providerId="LiveId" clId="{9DCA64D7-886D-4359-99E5-89977FBCABED}" dt="2022-10-18T16:00:55.795" v="788" actId="478"/>
          <ac:spMkLst>
            <pc:docMk/>
            <pc:sldMk cId="1016382273" sldId="282"/>
            <ac:spMk id="2" creationId="{2BFCFD5E-40F2-753C-BCC0-8F35D39DCAE2}"/>
          </ac:spMkLst>
        </pc:spChg>
        <pc:spChg chg="del">
          <ac:chgData name="Laura Maria Rajala" userId="15effbfba73eb1c9" providerId="LiveId" clId="{9DCA64D7-886D-4359-99E5-89977FBCABED}" dt="2022-10-18T16:00:51.459" v="787" actId="478"/>
          <ac:spMkLst>
            <pc:docMk/>
            <pc:sldMk cId="1016382273" sldId="282"/>
            <ac:spMk id="3" creationId="{4BABA9AD-E622-9C34-BE82-7D9BD8EF571E}"/>
          </ac:spMkLst>
        </pc:spChg>
        <pc:spChg chg="add del mod">
          <ac:chgData name="Laura Maria Rajala" userId="15effbfba73eb1c9" providerId="LiveId" clId="{9DCA64D7-886D-4359-99E5-89977FBCABED}" dt="2022-10-18T16:00:58.111" v="789" actId="478"/>
          <ac:spMkLst>
            <pc:docMk/>
            <pc:sldMk cId="1016382273" sldId="282"/>
            <ac:spMk id="5" creationId="{7E552040-824E-EB7A-EDDF-A9624E729B74}"/>
          </ac:spMkLst>
        </pc:spChg>
        <pc:spChg chg="add mod">
          <ac:chgData name="Laura Maria Rajala" userId="15effbfba73eb1c9" providerId="LiveId" clId="{9DCA64D7-886D-4359-99E5-89977FBCABED}" dt="2022-10-18T16:03:06.091" v="802" actId="1076"/>
          <ac:spMkLst>
            <pc:docMk/>
            <pc:sldMk cId="1016382273" sldId="282"/>
            <ac:spMk id="7" creationId="{B5798944-8B44-F979-A549-0E7F10090C4D}"/>
          </ac:spMkLst>
        </pc:spChg>
        <pc:spChg chg="add mod">
          <ac:chgData name="Laura Maria Rajala" userId="15effbfba73eb1c9" providerId="LiveId" clId="{9DCA64D7-886D-4359-99E5-89977FBCABED}" dt="2022-10-18T16:05:50.247" v="839" actId="14100"/>
          <ac:spMkLst>
            <pc:docMk/>
            <pc:sldMk cId="1016382273" sldId="282"/>
            <ac:spMk id="9" creationId="{1250C96D-11E3-4215-2F17-08A76DAE8B0C}"/>
          </ac:spMkLst>
        </pc:spChg>
        <pc:picChg chg="del">
          <ac:chgData name="Laura Maria Rajala" userId="15effbfba73eb1c9" providerId="LiveId" clId="{9DCA64D7-886D-4359-99E5-89977FBCABED}" dt="2022-10-18T16:00:48.104" v="786" actId="478"/>
          <ac:picMkLst>
            <pc:docMk/>
            <pc:sldMk cId="1016382273" sldId="282"/>
            <ac:picMk id="4098" creationId="{5E76FF4B-DD99-768C-05D8-86FA6A015011}"/>
          </ac:picMkLst>
        </pc:picChg>
      </pc:sldChg>
      <pc:sldChg chg="addSp delSp modSp new del mod">
        <pc:chgData name="Laura Maria Rajala" userId="15effbfba73eb1c9" providerId="LiveId" clId="{9DCA64D7-886D-4359-99E5-89977FBCABED}" dt="2022-10-24T12:03:32.872" v="891" actId="47"/>
        <pc:sldMkLst>
          <pc:docMk/>
          <pc:sldMk cId="964400467" sldId="283"/>
        </pc:sldMkLst>
        <pc:spChg chg="add mod">
          <ac:chgData name="Laura Maria Rajala" userId="15effbfba73eb1c9" providerId="LiveId" clId="{9DCA64D7-886D-4359-99E5-89977FBCABED}" dt="2022-10-18T16:09:28.821" v="856" actId="6549"/>
          <ac:spMkLst>
            <pc:docMk/>
            <pc:sldMk cId="964400467" sldId="283"/>
            <ac:spMk id="3" creationId="{5EE51CEE-5865-57B9-8B39-F31D536768AA}"/>
          </ac:spMkLst>
        </pc:spChg>
        <pc:picChg chg="add del mod">
          <ac:chgData name="Laura Maria Rajala" userId="15effbfba73eb1c9" providerId="LiveId" clId="{9DCA64D7-886D-4359-99E5-89977FBCABED}" dt="2022-10-18T16:09:18.229" v="854" actId="478"/>
          <ac:picMkLst>
            <pc:docMk/>
            <pc:sldMk cId="964400467" sldId="283"/>
            <ac:picMk id="6146" creationId="{1144B7AB-8DE3-216E-0792-F6EAEEC99B7E}"/>
          </ac:picMkLst>
        </pc:picChg>
      </pc:sldChg>
      <pc:sldChg chg="delSp modSp add del mod ord">
        <pc:chgData name="Laura Maria Rajala" userId="15effbfba73eb1c9" providerId="LiveId" clId="{9DCA64D7-886D-4359-99E5-89977FBCABED}" dt="2022-10-24T12:03:21.371" v="886" actId="47"/>
        <pc:sldMkLst>
          <pc:docMk/>
          <pc:sldMk cId="1121386475" sldId="284"/>
        </pc:sldMkLst>
        <pc:picChg chg="del mod">
          <ac:chgData name="Laura Maria Rajala" userId="15effbfba73eb1c9" providerId="LiveId" clId="{9DCA64D7-886D-4359-99E5-89977FBCABED}" dt="2022-10-18T16:11:45.029" v="878" actId="478"/>
          <ac:picMkLst>
            <pc:docMk/>
            <pc:sldMk cId="1121386475" sldId="284"/>
            <ac:picMk id="9" creationId="{23E75FF0-ACAF-1B1C-DD94-86661D56768C}"/>
          </ac:picMkLst>
        </pc:picChg>
        <pc:picChg chg="del">
          <ac:chgData name="Laura Maria Rajala" userId="15effbfba73eb1c9" providerId="LiveId" clId="{9DCA64D7-886D-4359-99E5-89977FBCABED}" dt="2022-10-18T16:11:39.550" v="873" actId="478"/>
          <ac:picMkLst>
            <pc:docMk/>
            <pc:sldMk cId="1121386475" sldId="284"/>
            <ac:picMk id="11" creationId="{1D590360-83BE-AE10-22EB-EF9B811E2122}"/>
          </ac:picMkLst>
        </pc:picChg>
        <pc:picChg chg="del">
          <ac:chgData name="Laura Maria Rajala" userId="15effbfba73eb1c9" providerId="LiveId" clId="{9DCA64D7-886D-4359-99E5-89977FBCABED}" dt="2022-10-18T16:11:42.343" v="875" actId="478"/>
          <ac:picMkLst>
            <pc:docMk/>
            <pc:sldMk cId="1121386475" sldId="284"/>
            <ac:picMk id="13" creationId="{2503E983-17A7-7FE7-D8CB-39E7F9B6D8E1}"/>
          </ac:picMkLst>
        </pc:picChg>
        <pc:picChg chg="del">
          <ac:chgData name="Laura Maria Rajala" userId="15effbfba73eb1c9" providerId="LiveId" clId="{9DCA64D7-886D-4359-99E5-89977FBCABED}" dt="2022-10-18T16:11:46.708" v="879" actId="478"/>
          <ac:picMkLst>
            <pc:docMk/>
            <pc:sldMk cId="1121386475" sldId="284"/>
            <ac:picMk id="15" creationId="{F3DA8A7B-47FA-3193-21DC-49BB68D6577E}"/>
          </ac:picMkLst>
        </pc:picChg>
        <pc:picChg chg="del mod">
          <ac:chgData name="Laura Maria Rajala" userId="15effbfba73eb1c9" providerId="LiveId" clId="{9DCA64D7-886D-4359-99E5-89977FBCABED}" dt="2022-10-18T16:11:43.612" v="876" actId="478"/>
          <ac:picMkLst>
            <pc:docMk/>
            <pc:sldMk cId="1121386475" sldId="284"/>
            <ac:picMk id="17" creationId="{F9E88C88-CC02-87D0-4A92-64E5497ED79D}"/>
          </ac:picMkLst>
        </pc:picChg>
      </pc:sldChg>
      <pc:sldChg chg="delSp add del mod ord">
        <pc:chgData name="Laura Maria Rajala" userId="15effbfba73eb1c9" providerId="LiveId" clId="{9DCA64D7-886D-4359-99E5-89977FBCABED}" dt="2022-10-24T12:03:22.301" v="887" actId="47"/>
        <pc:sldMkLst>
          <pc:docMk/>
          <pc:sldMk cId="2687855352" sldId="285"/>
        </pc:sldMkLst>
        <pc:spChg chg="del">
          <ac:chgData name="Laura Maria Rajala" userId="15effbfba73eb1c9" providerId="LiveId" clId="{9DCA64D7-886D-4359-99E5-89977FBCABED}" dt="2022-10-18T16:12:14.612" v="884" actId="478"/>
          <ac:spMkLst>
            <pc:docMk/>
            <pc:sldMk cId="2687855352" sldId="285"/>
            <ac:spMk id="7" creationId="{B5798944-8B44-F979-A549-0E7F10090C4D}"/>
          </ac:spMkLst>
        </pc:spChg>
        <pc:spChg chg="del">
          <ac:chgData name="Laura Maria Rajala" userId="15effbfba73eb1c9" providerId="LiveId" clId="{9DCA64D7-886D-4359-99E5-89977FBCABED}" dt="2022-10-18T16:12:12.495" v="883" actId="478"/>
          <ac:spMkLst>
            <pc:docMk/>
            <pc:sldMk cId="2687855352" sldId="285"/>
            <ac:spMk id="9" creationId="{1250C96D-11E3-4215-2F17-08A76DAE8B0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E8805758-D2E5-47F1-BDC8-64F96AB8377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9A4D7A7-60FE-4B51-8D3B-098FB2A1B3D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B61891E-BC8D-492C-8E8C-FA5074A6430B}" type="datetime1">
              <a:rPr lang="fi-FI" smtClean="0"/>
              <a:t>15.10.2022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748030B-DA71-4B18-AA7C-F991BCB518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DBD65FCA-070F-4A6D-A2E0-D5EBEAABC9C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B64D2B8-7AFA-4F86-9DF3-A6BBE4E238C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903482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D421B-3E5C-4E91-A4AA-9445CF7238CC}" type="datetime1">
              <a:rPr lang="fi-FI" smtClean="0"/>
              <a:pPr/>
              <a:t>15.10.2022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perustyyliä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D79418-37EB-4378-AD22-89DBB000B0DA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6464242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D79418-37EB-4378-AD22-89DBB000B0D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4263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fi-FI" b="1"/>
              <a:t>Muistiinpanot esittäjälle: </a:t>
            </a:r>
          </a:p>
          <a:p>
            <a:pPr rtl="0"/>
            <a:r>
              <a:rPr lang="fi-FI" b="0" i="1">
                <a:latin typeface="Segoe UI" panose="020B0502040204020203" pitchFamily="34" charset="0"/>
                <a:cs typeface="Segoe UI" panose="020B0502040204020203" pitchFamily="34" charset="0"/>
              </a:rPr>
              <a:t>Yhdellä puolella kuvaus omin sanoin siitä, mitä olet oppinut.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i-FI" b="0" i="1">
                <a:latin typeface="Segoe UI" panose="020B0502040204020203" pitchFamily="34" charset="0"/>
                <a:cs typeface="Segoe UI" panose="020B0502040204020203" pitchFamily="34" charset="0"/>
              </a:rPr>
              <a:t>Sisällytä tietoja aiheesta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i-FI" b="0" i="1">
                <a:latin typeface="Segoe UI" panose="020B0502040204020203" pitchFamily="34" charset="0"/>
                <a:cs typeface="Segoe UI" panose="020B0502040204020203" pitchFamily="34" charset="0"/>
              </a:rPr>
              <a:t>Yksityiskohdat aiheesta ovat myös hyödyllisiä tässä kohtaa. </a:t>
            </a: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lang="fi-FI" b="0" i="1">
                <a:latin typeface="Segoe UI" panose="020B0502040204020203" pitchFamily="34" charset="0"/>
                <a:cs typeface="Segoe UI" panose="020B0502040204020203" pitchFamily="34" charset="0"/>
              </a:rPr>
              <a:t>Kerro oppimiskokemuksesi tarina. Tarinassa pitäisi aina olla alku, keskikohta ja loppu.</a:t>
            </a:r>
          </a:p>
          <a:p>
            <a:pPr rtl="0"/>
            <a:r>
              <a:rPr lang="fi-FI" b="0" i="1">
                <a:latin typeface="Segoe UI" panose="020B0502040204020203" pitchFamily="34" charset="0"/>
                <a:cs typeface="Segoe UI" panose="020B0502040204020203" pitchFamily="34" charset="0"/>
              </a:rPr>
              <a:t>Toiselle puolelle voit lisätä grafiikan, joka osoittaa, mitä olet oppinut.</a:t>
            </a:r>
          </a:p>
          <a:p>
            <a:pPr rtl="0"/>
            <a:endParaRPr lang="fi-FI"/>
          </a:p>
          <a:p>
            <a:pPr rtl="0"/>
            <a:r>
              <a:rPr lang="fi-FI"/>
              <a:t>Voit käyttää useampaa kuin yhtä diaa prosessin pohtimiseen. Voit myös lisätä videosisältöä prosessistasi.</a:t>
            </a:r>
          </a:p>
          <a:p>
            <a:pPr rtl="0"/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5D79418-37EB-4378-AD22-89DBB000B0D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591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D79418-37EB-4378-AD22-89DBB000B0DA}" type="slidenum">
              <a:rPr lang="fi-FI" smtClean="0"/>
              <a:t>10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579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yhmä 6">
            <a:extLst>
              <a:ext uri="{FF2B5EF4-FFF2-40B4-BE49-F238E27FC236}">
                <a16:creationId xmlns:a16="http://schemas.microsoft.com/office/drawing/2014/main" id="{DD826893-9059-400D-A708-615823828BC9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0" name="Grafiikka 9" descr="Yksipyöräinen ratas">
              <a:extLst>
                <a:ext uri="{FF2B5EF4-FFF2-40B4-BE49-F238E27FC236}">
                  <a16:creationId xmlns:a16="http://schemas.microsoft.com/office/drawing/2014/main" id="{4BD7AE3B-6321-488C-8378-B441F7AC62C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1" name="Grafiikka 10" descr="Yksipyöräinen ratas">
              <a:extLst>
                <a:ext uri="{FF2B5EF4-FFF2-40B4-BE49-F238E27FC236}">
                  <a16:creationId xmlns:a16="http://schemas.microsoft.com/office/drawing/2014/main" id="{52566813-48BF-44A8-9FBD-C9035FDE143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C9098912-FEFB-4951-B070-7ED0F1D4555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7187CCFC-946C-4708-98C2-CC97857A516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sp>
        <p:nvSpPr>
          <p:cNvPr id="9" name="Suorakulmio 8"/>
          <p:cNvSpPr/>
          <p:nvPr/>
        </p:nvSpPr>
        <p:spPr bwMode="ltGray">
          <a:xfrm>
            <a:off x="1704975" y="2598834"/>
            <a:ext cx="8782050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1828293" y="2742465"/>
            <a:ext cx="8494463" cy="1373070"/>
          </a:xfrm>
        </p:spPr>
        <p:txBody>
          <a:bodyPr rtlCol="0" anchor="b">
            <a:noAutofit/>
          </a:bodyPr>
          <a:lstStyle>
            <a:lvl1pPr algn="ctr">
              <a:defRPr sz="5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799" y="4394039"/>
            <a:ext cx="8493957" cy="1117687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112956" y="5936187"/>
            <a:ext cx="2743200" cy="365125"/>
          </a:xfrm>
        </p:spPr>
        <p:txBody>
          <a:bodyPr rtlCol="0"/>
          <a:lstStyle/>
          <a:p>
            <a:pPr rtl="0"/>
            <a:fld id="{A098D454-B276-453E-9973-AB86A2B552CD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242296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10A59AF3-34E3-4F2D-B219-533C8164A410}"/>
              </a:ext>
            </a:extLst>
          </p:cNvPr>
          <p:cNvSpPr/>
          <p:nvPr userDrawn="1"/>
        </p:nvSpPr>
        <p:spPr>
          <a:xfrm>
            <a:off x="0" y="2590078"/>
            <a:ext cx="1602997" cy="1660332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Suorakulmio 12">
            <a:extLst>
              <a:ext uri="{FF2B5EF4-FFF2-40B4-BE49-F238E27FC236}">
                <a16:creationId xmlns:a16="http://schemas.microsoft.com/office/drawing/2014/main" id="{3B98DDA9-3997-4600-985C-44C2CABD0BA3}"/>
              </a:ext>
            </a:extLst>
          </p:cNvPr>
          <p:cNvSpPr/>
          <p:nvPr userDrawn="1"/>
        </p:nvSpPr>
        <p:spPr>
          <a:xfrm>
            <a:off x="10606797" y="2590077"/>
            <a:ext cx="1602997" cy="1660331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0803518" y="2750779"/>
            <a:ext cx="1171888" cy="1356442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888968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Ryhmä 6">
            <a:extLst>
              <a:ext uri="{FF2B5EF4-FFF2-40B4-BE49-F238E27FC236}">
                <a16:creationId xmlns:a16="http://schemas.microsoft.com/office/drawing/2014/main" id="{AC2D2AED-B2EF-46D8-BC7C-81AE25C80786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8" name="Grafiikka 7" descr="Yksipyöräinen ratas">
              <a:extLst>
                <a:ext uri="{FF2B5EF4-FFF2-40B4-BE49-F238E27FC236}">
                  <a16:creationId xmlns:a16="http://schemas.microsoft.com/office/drawing/2014/main" id="{2F9289FC-9317-4EC5-8064-00D34185019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9" name="Grafiikka 8" descr="Yksipyöräinen ratas">
              <a:extLst>
                <a:ext uri="{FF2B5EF4-FFF2-40B4-BE49-F238E27FC236}">
                  <a16:creationId xmlns:a16="http://schemas.microsoft.com/office/drawing/2014/main" id="{09784D29-4AB9-4581-A176-2BC2AD58F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0" name="Grafiikka 9" descr="Yksipyöräinen ratas">
              <a:extLst>
                <a:ext uri="{FF2B5EF4-FFF2-40B4-BE49-F238E27FC236}">
                  <a16:creationId xmlns:a16="http://schemas.microsoft.com/office/drawing/2014/main" id="{25EF2775-3EFB-4A64-8FAF-4D8B56AE07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1" name="Grafiikka 10" descr="Yksipyöräinen ratas">
              <a:extLst>
                <a:ext uri="{FF2B5EF4-FFF2-40B4-BE49-F238E27FC236}">
                  <a16:creationId xmlns:a16="http://schemas.microsoft.com/office/drawing/2014/main" id="{A34C11DA-4074-454D-800C-0FC5FBF1CD1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5" name="Kuva 4" descr="HD-ShadowShort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Suorakulmio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8CF710-202C-4F40-8A9A-5DDA9E4BC991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7354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fiikka 17" descr="Yksipyöräinen ratas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fiikka 19" descr="Yksipyöräinen ratas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fiikka 20" descr="Yksipyöräinen ratas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438446" y="2336873"/>
            <a:ext cx="5608336" cy="3599313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3790078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fld id="{3C3DB57D-6870-4CAD-B758-5529168F6D41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207027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9F6BBB30-80DB-4A1B-9DD3-A090C4EF2F33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8" name="Grafiikka 17" descr="Yksipyöräinen ratas">
              <a:extLst>
                <a:ext uri="{FF2B5EF4-FFF2-40B4-BE49-F238E27FC236}">
                  <a16:creationId xmlns:a16="http://schemas.microsoft.com/office/drawing/2014/main" id="{4FC3313D-A401-4847-ABED-CDF1803D067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62BA598A-71EC-4BD4-8924-8F16E990AF5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0" name="Grafiikka 19" descr="Yksipyöräinen ratas">
              <a:extLst>
                <a:ext uri="{FF2B5EF4-FFF2-40B4-BE49-F238E27FC236}">
                  <a16:creationId xmlns:a16="http://schemas.microsoft.com/office/drawing/2014/main" id="{2086399E-589B-48EE-B396-961A783106E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1" name="Grafiikka 20" descr="Yksipyöräinen ratas">
              <a:extLst>
                <a:ext uri="{FF2B5EF4-FFF2-40B4-BE49-F238E27FC236}">
                  <a16:creationId xmlns:a16="http://schemas.microsoft.com/office/drawing/2014/main" id="{F2A039E4-F69C-4905-B047-6891B77F8CA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-3554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432921" y="753227"/>
            <a:ext cx="9613859" cy="1080940"/>
          </a:xfrm>
        </p:spPr>
        <p:txBody>
          <a:bodyPr rtlCol="0" anchor="ctr">
            <a:normAutofit/>
          </a:bodyPr>
          <a:lstStyle>
            <a:lvl1pPr>
              <a:defRPr sz="36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432922" y="2336872"/>
            <a:ext cx="2620817" cy="3599317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9303581" y="5936187"/>
            <a:ext cx="2743200" cy="365125"/>
          </a:xfrm>
        </p:spPr>
        <p:txBody>
          <a:bodyPr rtlCol="0"/>
          <a:lstStyle/>
          <a:p>
            <a:pPr rtl="0"/>
            <a:fld id="{B54079A6-FD42-4F94-A783-5E4C7B33CA74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432921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40074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6" name="Kuvan paikkamerkki 2">
            <a:extLst>
              <a:ext uri="{FF2B5EF4-FFF2-40B4-BE49-F238E27FC236}">
                <a16:creationId xmlns:a16="http://schemas.microsoft.com/office/drawing/2014/main" id="{5E59F855-D2A7-4662-804E-17B59CD1A4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213022" y="2327474"/>
            <a:ext cx="6833757" cy="3608712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2757395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Kuva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0322" y="4711616"/>
            <a:ext cx="9613859" cy="1090482"/>
          </a:xfrm>
        </p:spPr>
        <p:txBody>
          <a:bodyPr rtlCol="0" anchor="ctr" anchorCtr="0">
            <a:normAutofit/>
          </a:bodyPr>
          <a:lstStyle>
            <a:lvl1pPr>
              <a:defRPr sz="24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F6983D7-38D5-4110-A391-A6740B336F7E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3" name="SmartArt-grafiikan paikkamerkki 12">
            <a:extLst>
              <a:ext uri="{FF2B5EF4-FFF2-40B4-BE49-F238E27FC236}">
                <a16:creationId xmlns:a16="http://schemas.microsoft.com/office/drawing/2014/main" id="{DBD7FBFD-679C-4A5B-A176-220004B60453}"/>
              </a:ext>
            </a:extLst>
          </p:cNvPr>
          <p:cNvSpPr>
            <a:spLocks noGrp="1"/>
          </p:cNvSpPr>
          <p:nvPr>
            <p:ph type="dgm" sz="quarter" idx="13" hasCustomPrompt="1"/>
          </p:nvPr>
        </p:nvSpPr>
        <p:spPr>
          <a:xfrm>
            <a:off x="680321" y="386862"/>
            <a:ext cx="9614617" cy="3867638"/>
          </a:xfrm>
        </p:spPr>
        <p:txBody>
          <a:bodyPr rtlCol="0"/>
          <a:lstStyle/>
          <a:p>
            <a:pPr rtl="0"/>
            <a:r>
              <a:rPr lang="fi-FI" noProof="0"/>
              <a:t>Lisää SmartArt-grafiikka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525996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Ryhmä 11">
            <a:extLst>
              <a:ext uri="{FF2B5EF4-FFF2-40B4-BE49-F238E27FC236}">
                <a16:creationId xmlns:a16="http://schemas.microsoft.com/office/drawing/2014/main" id="{22B243BA-55F2-42F1-B294-0EB708FCD888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46408269-63CF-4017-AC0D-C35B044D3076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7A3695B4-ADE3-45A9-8119-67D5F83A8C3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6B8F0030-0551-4558-8533-64D2E4838DB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59607E3E-29E0-44E4-899A-0955FA4D36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AD4251FC-462A-4B83-9F84-2358E52E31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Kuva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0322" y="609597"/>
            <a:ext cx="9613858" cy="3592750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C9082D-8BA7-46AC-9EAA-2B6AAC02D50A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5140067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D7FCAB52-C8F0-4659-9B95-C792632631CE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5E98770F-9E46-4F69-9A76-F671813AF57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0" name="Grafiikka 19" descr="Yksipyöräinen ratas">
              <a:extLst>
                <a:ext uri="{FF2B5EF4-FFF2-40B4-BE49-F238E27FC236}">
                  <a16:creationId xmlns:a16="http://schemas.microsoft.com/office/drawing/2014/main" id="{F08BF8CF-C3C2-4767-B88B-DE07E6A628E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1" name="Grafiikka 20" descr="Yksipyöräinen ratas">
              <a:extLst>
                <a:ext uri="{FF2B5EF4-FFF2-40B4-BE49-F238E27FC236}">
                  <a16:creationId xmlns:a16="http://schemas.microsoft.com/office/drawing/2014/main" id="{E63AFEB7-4AAE-448E-8B0B-C2F2287771A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2" name="Grafiikka 21" descr="Yksipyöräinen ratas">
              <a:extLst>
                <a:ext uri="{FF2B5EF4-FFF2-40B4-BE49-F238E27FC236}">
                  <a16:creationId xmlns:a16="http://schemas.microsoft.com/office/drawing/2014/main" id="{E279C731-1AAF-453A-94B0-6CC29203950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1" name="Kuva 10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Kuva 12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Suorakulmio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Suorakulmio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1127856" y="609598"/>
            <a:ext cx="8718877" cy="3036061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rtlCol="0"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A420243-5996-4298-BEAA-CC04A41D3F79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6" name="Tekstiruutu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fi-FI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fi-FI" sz="7200" noProof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1322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>
            <a:extLst>
              <a:ext uri="{FF2B5EF4-FFF2-40B4-BE49-F238E27FC236}">
                <a16:creationId xmlns:a16="http://schemas.microsoft.com/office/drawing/2014/main" id="{8CB2BD5A-C0EC-4AC1-BBF1-851D8321B964}"/>
              </a:ext>
            </a:extLst>
          </p:cNvPr>
          <p:cNvGrpSpPr/>
          <p:nvPr userDrawn="1"/>
        </p:nvGrpSpPr>
        <p:grpSpPr>
          <a:xfrm rot="5400000">
            <a:off x="188826" y="1282475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538A56DB-6938-460F-9BB3-A0A34C234B3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E2A1D679-9D00-4DC7-82EC-B6C33270E7F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8DFB6E86-77FA-4731-B7FA-5A63254A3E6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982D40F0-DDB8-45E0-B9D1-5964842C730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D744A42C-4948-489C-8EB2-12C65C47E9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9" name="Kuva 8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189" y="5928628"/>
            <a:ext cx="10437812" cy="321164"/>
          </a:xfrm>
          <a:prstGeom prst="rect">
            <a:avLst/>
          </a:prstGeom>
        </p:spPr>
      </p:pic>
      <p:sp>
        <p:nvSpPr>
          <p:cNvPr id="11" name="Suorakulmio 10"/>
          <p:cNvSpPr/>
          <p:nvPr/>
        </p:nvSpPr>
        <p:spPr bwMode="ltGray">
          <a:xfrm>
            <a:off x="1754188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Suorakulmio 11"/>
          <p:cNvSpPr/>
          <p:nvPr/>
        </p:nvSpPr>
        <p:spPr>
          <a:xfrm>
            <a:off x="-4931" y="4556102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177332" y="4711615"/>
            <a:ext cx="9613862" cy="588535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177333" y="5300149"/>
            <a:ext cx="9613862" cy="502255"/>
          </a:xfrm>
        </p:spPr>
        <p:txBody>
          <a:bodyPr rtlCol="0"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9047994" y="5936187"/>
            <a:ext cx="2743200" cy="365125"/>
          </a:xfrm>
        </p:spPr>
        <p:txBody>
          <a:bodyPr rtlCol="0"/>
          <a:lstStyle/>
          <a:p>
            <a:pPr rtl="0"/>
            <a:fld id="{FD7CFC22-36F1-44F8-A8D3-750880CB6E34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177334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38697" y="4698039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5689363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sarakke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Ryhmä 22">
            <a:extLst>
              <a:ext uri="{FF2B5EF4-FFF2-40B4-BE49-F238E27FC236}">
                <a16:creationId xmlns:a16="http://schemas.microsoft.com/office/drawing/2014/main" id="{BFC60FB4-27C2-4896-9B64-2DFE33815CE2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24" name="Grafiikka 23" descr="Yksipyöräinen ratas">
              <a:extLst>
                <a:ext uri="{FF2B5EF4-FFF2-40B4-BE49-F238E27FC236}">
                  <a16:creationId xmlns:a16="http://schemas.microsoft.com/office/drawing/2014/main" id="{EE89D477-BED5-4149-965A-0C122D97A01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25" name="Grafiikka 24" descr="Yksipyöräinen ratas">
              <a:extLst>
                <a:ext uri="{FF2B5EF4-FFF2-40B4-BE49-F238E27FC236}">
                  <a16:creationId xmlns:a16="http://schemas.microsoft.com/office/drawing/2014/main" id="{5CCE09A4-D09F-43A2-8459-2E9D3E96029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26" name="Grafiikka 25" descr="Yksipyöräinen ratas">
              <a:extLst>
                <a:ext uri="{FF2B5EF4-FFF2-40B4-BE49-F238E27FC236}">
                  <a16:creationId xmlns:a16="http://schemas.microsoft.com/office/drawing/2014/main" id="{9A46A1B3-2A0B-4FFE-AE15-A11187E434D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27" name="Grafiikka 26" descr="Yksipyöräinen ratas">
              <a:extLst>
                <a:ext uri="{FF2B5EF4-FFF2-40B4-BE49-F238E27FC236}">
                  <a16:creationId xmlns:a16="http://schemas.microsoft.com/office/drawing/2014/main" id="{D4F4A02A-94BC-4984-A372-3B77FC854C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3" name="Kuva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Kuva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Suorakulmio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Suorakulmio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Otsikko 1"/>
          <p:cNvSpPr>
            <a:spLocks noGrp="1"/>
          </p:cNvSpPr>
          <p:nvPr>
            <p:ph type="title" hasCustomPrompt="1"/>
          </p:nvPr>
        </p:nvSpPr>
        <p:spPr>
          <a:xfrm>
            <a:off x="669222" y="753228"/>
            <a:ext cx="9624960" cy="1080938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7" name="Tekstin paikkamerkki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8" name="Tekstin paikkamerkki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9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0" name="Tekstin paikkamerkki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1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2" name="Tekstin paikkamerkki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423F651-DFE7-4949-90C3-A63B1C22231E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528377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D1F89FDF-9788-47AD-B230-0314E7C8D087}"/>
              </a:ext>
            </a:extLst>
          </p:cNvPr>
          <p:cNvGrpSpPr/>
          <p:nvPr userDrawn="1"/>
        </p:nvGrpSpPr>
        <p:grpSpPr>
          <a:xfrm rot="10800000">
            <a:off x="99308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9CD6B783-A97E-437E-B4E2-F7D761F0A2EB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20" name="Grafiikka 19" descr="Yksipyöräinen ratas">
              <a:extLst>
                <a:ext uri="{FF2B5EF4-FFF2-40B4-BE49-F238E27FC236}">
                  <a16:creationId xmlns:a16="http://schemas.microsoft.com/office/drawing/2014/main" id="{4699BB72-0480-4165-8D15-316CEED8CEB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21" name="Grafiikka 20" descr="Yksipyöräinen ratas">
              <a:extLst>
                <a:ext uri="{FF2B5EF4-FFF2-40B4-BE49-F238E27FC236}">
                  <a16:creationId xmlns:a16="http://schemas.microsoft.com/office/drawing/2014/main" id="{685C07D9-1911-4085-8555-C992A61B10C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22" name="Grafiikka 21" descr="Yksipyöräinen ratas">
              <a:extLst>
                <a:ext uri="{FF2B5EF4-FFF2-40B4-BE49-F238E27FC236}">
                  <a16:creationId xmlns:a16="http://schemas.microsoft.com/office/drawing/2014/main" id="{D621B3C3-2371-4ED0-BC1D-87AABF852BD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23" name="Grafiikka 22" descr="Yksipyöräinen ratas">
              <a:extLst>
                <a:ext uri="{FF2B5EF4-FFF2-40B4-BE49-F238E27FC236}">
                  <a16:creationId xmlns:a16="http://schemas.microsoft.com/office/drawing/2014/main" id="{D7D15287-50FE-4441-BA06-D454D73F7EF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3" name="Kuva 12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3076" y="1970240"/>
            <a:ext cx="10437812" cy="321164"/>
          </a:xfrm>
          <a:prstGeom prst="rect">
            <a:avLst/>
          </a:prstGeom>
        </p:spPr>
      </p:pic>
      <p:pic>
        <p:nvPicPr>
          <p:cNvPr id="14" name="Kuva 13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Suorakulmio 15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Suorakulmio 16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8989256" y="5936187"/>
            <a:ext cx="2743200" cy="365125"/>
          </a:xfrm>
        </p:spPr>
        <p:txBody>
          <a:bodyPr rtlCol="0"/>
          <a:lstStyle/>
          <a:p>
            <a:pPr rtl="0"/>
            <a:fld id="{08979775-EFA2-4706-8256-BD5924343EEB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2118596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140493" y="748304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cxnSp>
        <p:nvCxnSpPr>
          <p:cNvPr id="33" name="Suora yhdysviiva 32">
            <a:extLst>
              <a:ext uri="{FF2B5EF4-FFF2-40B4-BE49-F238E27FC236}">
                <a16:creationId xmlns:a16="http://schemas.microsoft.com/office/drawing/2014/main" id="{2664D24B-EA78-4E18-9226-569365267E5E}"/>
              </a:ext>
            </a:extLst>
          </p:cNvPr>
          <p:cNvCxnSpPr/>
          <p:nvPr userDrawn="1"/>
        </p:nvCxnSpPr>
        <p:spPr>
          <a:xfrm>
            <a:off x="85711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tsikko 1">
            <a:extLst>
              <a:ext uri="{FF2B5EF4-FFF2-40B4-BE49-F238E27FC236}">
                <a16:creationId xmlns:a16="http://schemas.microsoft.com/office/drawing/2014/main" id="{5BE17E03-04A7-46ED-8623-88DFFD7E30B0}"/>
              </a:ext>
            </a:extLst>
          </p:cNvPr>
          <p:cNvSpPr txBox="1">
            <a:spLocks/>
          </p:cNvSpPr>
          <p:nvPr userDrawn="1"/>
        </p:nvSpPr>
        <p:spPr>
          <a:xfrm>
            <a:off x="2106131" y="790252"/>
            <a:ext cx="3060802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0"/>
            <a:endParaRPr lang="fi-FI" sz="2400" noProof="0"/>
          </a:p>
        </p:txBody>
      </p:sp>
      <p:cxnSp>
        <p:nvCxnSpPr>
          <p:cNvPr id="38" name="Suora yhdysviiva 37">
            <a:extLst>
              <a:ext uri="{FF2B5EF4-FFF2-40B4-BE49-F238E27FC236}">
                <a16:creationId xmlns:a16="http://schemas.microsoft.com/office/drawing/2014/main" id="{A3840076-AFCB-4C84-8E23-85DAD3CBEF3E}"/>
              </a:ext>
            </a:extLst>
          </p:cNvPr>
          <p:cNvCxnSpPr/>
          <p:nvPr userDrawn="1"/>
        </p:nvCxnSpPr>
        <p:spPr>
          <a:xfrm>
            <a:off x="5294539" y="969699"/>
            <a:ext cx="0" cy="648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tsikko 50">
            <a:extLst>
              <a:ext uri="{FF2B5EF4-FFF2-40B4-BE49-F238E27FC236}">
                <a16:creationId xmlns:a16="http://schemas.microsoft.com/office/drawing/2014/main" id="{BBA20603-8433-4B38-976F-F18CF78D6BF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06132" y="735087"/>
            <a:ext cx="3060802" cy="1080938"/>
          </a:xfrm>
        </p:spPr>
        <p:txBody>
          <a:bodyPr rtlCol="0" anchor="ctr" anchorCtr="0"/>
          <a:lstStyle>
            <a:lvl1pPr algn="ctr">
              <a:defRPr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EF340F6C-3335-49B0-AE89-7103CA6A7F5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384611" y="735013"/>
            <a:ext cx="3060700" cy="1081087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>
              <a:defRPr sz="3600">
                <a:latin typeface="+mj-lt"/>
              </a:defRPr>
            </a:lvl2pPr>
            <a:lvl3pPr>
              <a:defRPr sz="3600">
                <a:latin typeface="+mj-lt"/>
              </a:defRPr>
            </a:lvl3pPr>
            <a:lvl4pPr>
              <a:defRPr sz="3600">
                <a:latin typeface="+mj-lt"/>
              </a:defRPr>
            </a:lvl4pPr>
            <a:lvl5pPr>
              <a:defRPr sz="3600">
                <a:latin typeface="+mj-lt"/>
              </a:defRPr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5" name="Tekstin paikkamerkki 54">
            <a:extLst>
              <a:ext uri="{FF2B5EF4-FFF2-40B4-BE49-F238E27FC236}">
                <a16:creationId xmlns:a16="http://schemas.microsoft.com/office/drawing/2014/main" id="{1F0AD31D-2FFB-40A9-96C2-F4EE3869BC5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8662988" y="746125"/>
            <a:ext cx="3070225" cy="105886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3600">
                <a:latin typeface="+mj-lt"/>
              </a:defRPr>
            </a:lvl1pPr>
            <a:lvl2pPr algn="ctr">
              <a:defRPr sz="3600">
                <a:latin typeface="+mj-lt"/>
              </a:defRPr>
            </a:lvl2pPr>
            <a:lvl3pPr algn="ctr">
              <a:defRPr sz="3600">
                <a:latin typeface="+mj-lt"/>
              </a:defRPr>
            </a:lvl3pPr>
            <a:lvl4pPr algn="ctr">
              <a:defRPr sz="3600">
                <a:latin typeface="+mj-lt"/>
              </a:defRPr>
            </a:lvl4pPr>
            <a:lvl5pPr algn="ctr">
              <a:defRPr sz="3600">
                <a:latin typeface="+mj-lt"/>
              </a:defRPr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7" name="Sisällön paikkamerkki 56">
            <a:extLst>
              <a:ext uri="{FF2B5EF4-FFF2-40B4-BE49-F238E27FC236}">
                <a16:creationId xmlns:a16="http://schemas.microsoft.com/office/drawing/2014/main" id="{52B689E9-5B4C-4CC0-AAA4-847EB66C3302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2106131" y="2116138"/>
            <a:ext cx="3060802" cy="371316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8" name="Sisällön paikkamerkki 56">
            <a:extLst>
              <a:ext uri="{FF2B5EF4-FFF2-40B4-BE49-F238E27FC236}">
                <a16:creationId xmlns:a16="http://schemas.microsoft.com/office/drawing/2014/main" id="{1D5202CC-08D0-4157-9CB3-AA1EF4A2C855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5384611" y="2103211"/>
            <a:ext cx="3060802" cy="371316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9" name="Sisällön paikkamerkki 56">
            <a:extLst>
              <a:ext uri="{FF2B5EF4-FFF2-40B4-BE49-F238E27FC236}">
                <a16:creationId xmlns:a16="http://schemas.microsoft.com/office/drawing/2014/main" id="{7BE8E782-50B7-4C4E-BEA5-DDA27E0F6817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8659892" y="2097613"/>
            <a:ext cx="3060802" cy="371316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25301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bg bwMode="blackWhite"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Ryhmä 27">
            <a:extLst>
              <a:ext uri="{FF2B5EF4-FFF2-40B4-BE49-F238E27FC236}">
                <a16:creationId xmlns:a16="http://schemas.microsoft.com/office/drawing/2014/main" id="{2C074DF2-6D4F-4B58-A82E-6322DB69A6CC}"/>
              </a:ext>
            </a:extLst>
          </p:cNvPr>
          <p:cNvGrpSpPr/>
          <p:nvPr userDrawn="1"/>
        </p:nvGrpSpPr>
        <p:grpSpPr bwMode="ltGray">
          <a:xfrm>
            <a:off x="7232499" y="-159283"/>
            <a:ext cx="4959501" cy="5242297"/>
            <a:chOff x="7232499" y="-159283"/>
            <a:chExt cx="4959501" cy="5242297"/>
          </a:xfrm>
          <a:solidFill>
            <a:srgbClr val="76280B">
              <a:alpha val="60000"/>
            </a:srgbClr>
          </a:solidFill>
        </p:grpSpPr>
        <p:pic>
          <p:nvPicPr>
            <p:cNvPr id="29" name="Grafiikka 28" descr="Yksipyöräinen ratas">
              <a:extLst>
                <a:ext uri="{FF2B5EF4-FFF2-40B4-BE49-F238E27FC236}">
                  <a16:creationId xmlns:a16="http://schemas.microsoft.com/office/drawing/2014/main" id="{B9A8CB2C-0A50-43EC-A2C7-F536FF84DE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31" name="Grafiikka 30" descr="Yksipyöräinen ratas">
              <a:extLst>
                <a:ext uri="{FF2B5EF4-FFF2-40B4-BE49-F238E27FC236}">
                  <a16:creationId xmlns:a16="http://schemas.microsoft.com/office/drawing/2014/main" id="{71F3D36D-2C1A-4D06-A27F-6A64AA1188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32" name="Grafiikka 31" descr="Yksipyöräinen ratas">
              <a:extLst>
                <a:ext uri="{FF2B5EF4-FFF2-40B4-BE49-F238E27FC236}">
                  <a16:creationId xmlns:a16="http://schemas.microsoft.com/office/drawing/2014/main" id="{61F0F601-D5AC-45C0-92B6-2376085B0D5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203014"/>
              <a:ext cx="2880000" cy="2880000"/>
            </a:xfrm>
            <a:prstGeom prst="rect">
              <a:avLst/>
            </a:prstGeom>
          </p:spPr>
        </p:pic>
        <p:pic>
          <p:nvPicPr>
            <p:cNvPr id="33" name="Grafiikka 32" descr="Yksipyöräinen ratas">
              <a:extLst>
                <a:ext uri="{FF2B5EF4-FFF2-40B4-BE49-F238E27FC236}">
                  <a16:creationId xmlns:a16="http://schemas.microsoft.com/office/drawing/2014/main" id="{DE792A6A-B423-4979-BD59-4CD4A74069B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Kuva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Kuva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Suorakulmi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uorakulmi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Otsikko 1"/>
          <p:cNvSpPr>
            <a:spLocks noGrp="1"/>
          </p:cNvSpPr>
          <p:nvPr>
            <p:ph type="title" hasCustomPrompt="1"/>
          </p:nvPr>
        </p:nvSpPr>
        <p:spPr>
          <a:xfrm>
            <a:off x="680322" y="753228"/>
            <a:ext cx="9613860" cy="1080938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19" name="Tekstin paikkamerkki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0" name="Kuvan paikkamerkki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1" name="Tekstin paikkamerkki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2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3" name="Kuvan paikkamerkki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4" name="Tekstin paikkamerkki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5" name="Tekstin paikkamerkki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26" name="Kuvan paikkamerkki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7" name="Tekstin paikkamerkki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C055826-0E0A-43AF-8E09-FA3626D47024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025567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useita sisältö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4E106B9E-EBA8-4369-8705-FDBBA60DC7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60549" y="2101850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grpSp>
        <p:nvGrpSpPr>
          <p:cNvPr id="11" name="Ryhmä 10">
            <a:extLst>
              <a:ext uri="{FF2B5EF4-FFF2-40B4-BE49-F238E27FC236}">
                <a16:creationId xmlns:a16="http://schemas.microsoft.com/office/drawing/2014/main" id="{180D0165-A38B-4CE8-AE4D-186DBC04F8D4}"/>
              </a:ext>
            </a:extLst>
          </p:cNvPr>
          <p:cNvGrpSpPr/>
          <p:nvPr userDrawn="1"/>
        </p:nvGrpSpPr>
        <p:grpSpPr bwMode="ltGray">
          <a:xfrm rot="5400000">
            <a:off x="7251814" y="1766245"/>
            <a:ext cx="4959501" cy="5224009"/>
            <a:chOff x="7232499" y="-159283"/>
            <a:chExt cx="4959501" cy="5224009"/>
          </a:xfrm>
          <a:solidFill>
            <a:srgbClr val="76280B">
              <a:alpha val="60000"/>
            </a:srgbClr>
          </a:solidFill>
        </p:grpSpPr>
        <p:pic>
          <p:nvPicPr>
            <p:cNvPr id="12" name="Grafiikka 11" descr="Yksipyöräinen ratas">
              <a:extLst>
                <a:ext uri="{FF2B5EF4-FFF2-40B4-BE49-F238E27FC236}">
                  <a16:creationId xmlns:a16="http://schemas.microsoft.com/office/drawing/2014/main" id="{90C052C9-F1E0-4264-8CAC-31B0B8F76D67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892FFF3D-7B2E-44EB-83BA-5453FEC489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CC5A9AF4-A787-49A3-83CF-889F9AEE0D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184726"/>
              <a:ext cx="2880000" cy="2880000"/>
            </a:xfrm>
            <a:prstGeom prst="rect">
              <a:avLst/>
            </a:prstGeom>
          </p:spPr>
        </p:pic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B5D192A5-6FE9-49BC-9104-102935BA03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15" name="Kuva 14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Kuva 15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Suorakulmio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Suorakulmio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39D9FB7-86CF-4B3D-A68F-FD837DBA7FAE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24" name="Tekstin paikkamerkki 7">
            <a:extLst>
              <a:ext uri="{FF2B5EF4-FFF2-40B4-BE49-F238E27FC236}">
                <a16:creationId xmlns:a16="http://schemas.microsoft.com/office/drawing/2014/main" id="{F099E8F9-E092-4E4C-AB87-FB2B4EC4D0A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860549" y="3044624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25" name="Tekstin paikkamerkki 7">
            <a:extLst>
              <a:ext uri="{FF2B5EF4-FFF2-40B4-BE49-F238E27FC236}">
                <a16:creationId xmlns:a16="http://schemas.microsoft.com/office/drawing/2014/main" id="{782CF4FC-13E5-4A63-BCF2-3AF43B5F15B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60549" y="3987398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26" name="Tekstin paikkamerkki 7">
            <a:extLst>
              <a:ext uri="{FF2B5EF4-FFF2-40B4-BE49-F238E27FC236}">
                <a16:creationId xmlns:a16="http://schemas.microsoft.com/office/drawing/2014/main" id="{8523C4DE-E0C6-4EE1-9145-DA781917466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860549" y="4930171"/>
            <a:ext cx="4433401" cy="823913"/>
          </a:xfrm>
        </p:spPr>
        <p:txBody>
          <a:bodyPr rtlCol="0" anchor="ctr" anchorCtr="0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035263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E363D07-B7E9-4C17-BF5B-ADACCCAD7C6C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2" name="Grafiikka 11" descr="Yksipyöräinen ratas">
              <a:extLst>
                <a:ext uri="{FF2B5EF4-FFF2-40B4-BE49-F238E27FC236}">
                  <a16:creationId xmlns:a16="http://schemas.microsoft.com/office/drawing/2014/main" id="{BF7F7D52-1EF2-49FA-AE87-7BE7232893F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ACC0D449-4064-40FD-A10D-BE7844EB877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1FE621D1-1FD9-49E2-99C8-0CB37634CD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0EA6856C-35D0-465E-B0CB-B889D4DA0B2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A493FB47-F1DA-40B8-A1F4-115CD1F7084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7" name="Kuva 6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Kuva 7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Suorakulmio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Suorakulmio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0322" y="2869895"/>
            <a:ext cx="9613860" cy="1090788"/>
          </a:xfrm>
        </p:spPr>
        <p:txBody>
          <a:bodyPr rtlCol="0" anchor="ctr">
            <a:normAutofit/>
          </a:bodyPr>
          <a:lstStyle>
            <a:lvl1pPr algn="r">
              <a:defRPr sz="36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73DC255-F85B-46D5-B3F9-E635CAB1B5DE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50330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Ryhmä 11">
            <a:extLst>
              <a:ext uri="{FF2B5EF4-FFF2-40B4-BE49-F238E27FC236}">
                <a16:creationId xmlns:a16="http://schemas.microsoft.com/office/drawing/2014/main" id="{CBF5BF6C-5F7D-464E-B42E-D194CF355A7E}"/>
              </a:ext>
            </a:extLst>
          </p:cNvPr>
          <p:cNvGrpSpPr/>
          <p:nvPr userDrawn="1"/>
        </p:nvGrpSpPr>
        <p:grpSpPr bwMode="ltGray">
          <a:xfrm rot="5400000">
            <a:off x="7096454" y="1615369"/>
            <a:ext cx="4959501" cy="5525761"/>
            <a:chOff x="7232499" y="-159283"/>
            <a:chExt cx="4959501" cy="5525761"/>
          </a:xfrm>
          <a:solidFill>
            <a:srgbClr val="76280B">
              <a:alpha val="60000"/>
            </a:srgbClr>
          </a:solidFill>
        </p:grpSpPr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8F045C13-A0AE-4F21-8EE7-47DCE4B458F8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t="18078" r="23442"/>
            <a:stretch/>
          </p:blipFill>
          <p:spPr bwMode="ltGray">
            <a:xfrm>
              <a:off x="8994950" y="0"/>
              <a:ext cx="3197050" cy="3421066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D5197B13-7446-4E28-A62C-4543D7BD632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7232499" y="667872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4B5B975A-536D-4192-B3DE-875F5E141A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746667" y="2486478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5BB09BB4-511A-4714-92A7-D9CA09D1FD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 bwMode="ltGray">
            <a:xfrm>
              <a:off x="8501643" y="-159283"/>
              <a:ext cx="1620000" cy="1620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Kuva 8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007293-3D30-49CA-96AE-53F3C81BDCBE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762720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Ryhmä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137645" y="2336873"/>
            <a:ext cx="4698358" cy="3599316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7051448" y="2336873"/>
            <a:ext cx="4700058" cy="3599316"/>
          </a:xfrm>
        </p:spPr>
        <p:txBody>
          <a:bodyPr rtlCol="0" anchor="ctr" anchorCtr="0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fld id="{E0C69CDE-B7C4-46E3-B81A-8589FD934A06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697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F90C5C8C-B074-498F-921D-CC0B5DF8FBD3}"/>
              </a:ext>
            </a:extLst>
          </p:cNvPr>
          <p:cNvGrpSpPr/>
          <p:nvPr userDrawn="1"/>
        </p:nvGrpSpPr>
        <p:grpSpPr>
          <a:xfrm rot="10800000">
            <a:off x="108452" y="75467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C270183A-92E0-49A5-B6BC-F193467637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6E086889-5472-4B65-A156-D0B8F369C34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4BCBF44F-62C7-4F40-99DF-85C459F43ED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8" name="Grafiikka 17" descr="Yksipyöräinen ratas">
              <a:extLst>
                <a:ext uri="{FF2B5EF4-FFF2-40B4-BE49-F238E27FC236}">
                  <a16:creationId xmlns:a16="http://schemas.microsoft.com/office/drawing/2014/main" id="{ABF64D53-5ED0-4A1D-A7EA-94CDB0D37EC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9" name="Grafiikka 18" descr="Yksipyöräinen ratas">
              <a:extLst>
                <a:ext uri="{FF2B5EF4-FFF2-40B4-BE49-F238E27FC236}">
                  <a16:creationId xmlns:a16="http://schemas.microsoft.com/office/drawing/2014/main" id="{2565C769-10BF-4E7B-B099-B4FD458436E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10" name="Kuva 9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Kuva 10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Suorakulmio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Suorakulmio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680319" y="753229"/>
            <a:ext cx="9613863" cy="1080937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0320" y="2336873"/>
            <a:ext cx="4698358" cy="693135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5594123" y="2336873"/>
            <a:ext cx="4700059" cy="692076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B628F0-3AC6-44C5-9FAD-D685689A57AD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727138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Ryhmä 11">
            <a:extLst>
              <a:ext uri="{FF2B5EF4-FFF2-40B4-BE49-F238E27FC236}">
                <a16:creationId xmlns:a16="http://schemas.microsoft.com/office/drawing/2014/main" id="{11281ABC-1821-4B63-88B5-74D2B13A11AF}"/>
              </a:ext>
            </a:extLst>
          </p:cNvPr>
          <p:cNvGrpSpPr/>
          <p:nvPr userDrawn="1"/>
        </p:nvGrpSpPr>
        <p:grpSpPr>
          <a:xfrm rot="5400000">
            <a:off x="175132" y="1273331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0BD16937-7ADD-43BC-AFAD-ABA8E1E4D04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A93E95CB-8B7F-4CE0-BD90-8078D78E5B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308EA72E-9FD8-4137-AF70-2F45B4623A1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6" name="Grafiikka 15" descr="Yksipyöräinen ratas">
              <a:extLst>
                <a:ext uri="{FF2B5EF4-FFF2-40B4-BE49-F238E27FC236}">
                  <a16:creationId xmlns:a16="http://schemas.microsoft.com/office/drawing/2014/main" id="{7E5F03E5-E60E-40E5-996F-CE212FF642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7" name="Grafiikka 16" descr="Yksipyöräinen ratas">
              <a:extLst>
                <a:ext uri="{FF2B5EF4-FFF2-40B4-BE49-F238E27FC236}">
                  <a16:creationId xmlns:a16="http://schemas.microsoft.com/office/drawing/2014/main" id="{7EB0518D-8C62-493A-B053-F7B2F41290B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8" name="Kuva 7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1" y="1970240"/>
            <a:ext cx="10437812" cy="321164"/>
          </a:xfrm>
          <a:prstGeom prst="rect">
            <a:avLst/>
          </a:prstGeom>
        </p:spPr>
      </p:pic>
      <p:sp>
        <p:nvSpPr>
          <p:cNvPr id="10" name="Suorakulmio 9"/>
          <p:cNvSpPr/>
          <p:nvPr/>
        </p:nvSpPr>
        <p:spPr bwMode="ltGray">
          <a:xfrm>
            <a:off x="175260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Suorakulmio 10"/>
          <p:cNvSpPr/>
          <p:nvPr/>
        </p:nvSpPr>
        <p:spPr>
          <a:xfrm>
            <a:off x="13077" y="609600"/>
            <a:ext cx="1602997" cy="1368198"/>
          </a:xfrm>
          <a:prstGeom prst="rect">
            <a:avLst/>
          </a:prstGeom>
          <a:solidFill>
            <a:srgbClr val="942D0B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>
          <a:xfrm>
            <a:off x="2137646" y="753228"/>
            <a:ext cx="9613861" cy="1080938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9008306" y="5936187"/>
            <a:ext cx="2743200" cy="365125"/>
          </a:xfrm>
        </p:spPr>
        <p:txBody>
          <a:bodyPr rtlCol="0"/>
          <a:lstStyle/>
          <a:p>
            <a:pPr rtl="0"/>
            <a:fld id="{6F489790-5145-4D7A-B0A1-9F0F71932534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2137646" y="5936188"/>
            <a:ext cx="6870660" cy="365125"/>
          </a:xfrm>
        </p:spPr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156705" y="753227"/>
            <a:ext cx="1154151" cy="1090789"/>
          </a:xfrm>
        </p:spPr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FD7CD5CF-F924-43C6-9C02-06FBC84A6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7644" y="2161725"/>
            <a:ext cx="9613861" cy="3702647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41318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fiikka 10" descr="Yksipyöräinen ratas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fiikka 11" descr="Yksipyöräinen ratas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Kuva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Kuva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Suorakulmi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uorakulmi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7798FC-D254-497C-9F76-4DDDA39902F3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9934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Ryhmä 9">
            <a:extLst>
              <a:ext uri="{FF2B5EF4-FFF2-40B4-BE49-F238E27FC236}">
                <a16:creationId xmlns:a16="http://schemas.microsoft.com/office/drawing/2014/main" id="{1CA97C9F-27FA-4BCE-84C2-EA9C0347E974}"/>
              </a:ext>
            </a:extLst>
          </p:cNvPr>
          <p:cNvGrpSpPr/>
          <p:nvPr userDrawn="1"/>
        </p:nvGrpSpPr>
        <p:grpSpPr>
          <a:xfrm rot="5400000">
            <a:off x="227324" y="1282732"/>
            <a:ext cx="5378800" cy="5588856"/>
            <a:chOff x="-424090" y="303112"/>
            <a:chExt cx="5378800" cy="5588856"/>
          </a:xfrm>
          <a:solidFill>
            <a:srgbClr val="F6BF73">
              <a:alpha val="30196"/>
            </a:srgbClr>
          </a:solidFill>
        </p:grpSpPr>
        <p:pic>
          <p:nvPicPr>
            <p:cNvPr id="11" name="Grafiikka 10" descr="Yksipyöräinen ratas">
              <a:extLst>
                <a:ext uri="{FF2B5EF4-FFF2-40B4-BE49-F238E27FC236}">
                  <a16:creationId xmlns:a16="http://schemas.microsoft.com/office/drawing/2014/main" id="{6EEB6AF8-1385-4805-8E97-CDE431030B0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 l="13195" t="12276" r="8371" b="1368"/>
            <a:stretch/>
          </p:blipFill>
          <p:spPr>
            <a:xfrm rot="5400000">
              <a:off x="1442081" y="2451153"/>
              <a:ext cx="3275424" cy="3606205"/>
            </a:xfrm>
            <a:prstGeom prst="rect">
              <a:avLst/>
            </a:prstGeom>
          </p:spPr>
        </p:pic>
        <p:pic>
          <p:nvPicPr>
            <p:cNvPr id="12" name="Grafiikka 11" descr="Yksipyöräinen ratas">
              <a:extLst>
                <a:ext uri="{FF2B5EF4-FFF2-40B4-BE49-F238E27FC236}">
                  <a16:creationId xmlns:a16="http://schemas.microsoft.com/office/drawing/2014/main" id="{1F08FE59-AC1A-4BF7-B9D5-7672C8C7D39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1092764" y="303112"/>
              <a:ext cx="2880000" cy="2880000"/>
            </a:xfrm>
            <a:prstGeom prst="rect">
              <a:avLst/>
            </a:prstGeom>
          </p:spPr>
        </p:pic>
        <p:pic>
          <p:nvPicPr>
            <p:cNvPr id="13" name="Grafiikka 12" descr="Yksipyöräinen ratas">
              <a:extLst>
                <a:ext uri="{FF2B5EF4-FFF2-40B4-BE49-F238E27FC236}">
                  <a16:creationId xmlns:a16="http://schemas.microsoft.com/office/drawing/2014/main" id="{F44470E0-8B01-46E6-90F1-4B52CB3EFF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24090" y="1817280"/>
              <a:ext cx="2880000" cy="2880000"/>
            </a:xfrm>
            <a:prstGeom prst="rect">
              <a:avLst/>
            </a:prstGeom>
          </p:spPr>
        </p:pic>
        <p:pic>
          <p:nvPicPr>
            <p:cNvPr id="14" name="Grafiikka 13" descr="Yksipyöräinen ratas">
              <a:extLst>
                <a:ext uri="{FF2B5EF4-FFF2-40B4-BE49-F238E27FC236}">
                  <a16:creationId xmlns:a16="http://schemas.microsoft.com/office/drawing/2014/main" id="{2FB2E216-0387-4DF4-A432-E877C96A7B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625457" y="4024986"/>
              <a:ext cx="1620000" cy="1620000"/>
            </a:xfrm>
            <a:prstGeom prst="rect">
              <a:avLst/>
            </a:prstGeom>
          </p:spPr>
        </p:pic>
        <p:pic>
          <p:nvPicPr>
            <p:cNvPr id="15" name="Grafiikka 14" descr="Yksipyöräinen ratas">
              <a:extLst>
                <a:ext uri="{FF2B5EF4-FFF2-40B4-BE49-F238E27FC236}">
                  <a16:creationId xmlns:a16="http://schemas.microsoft.com/office/drawing/2014/main" id="{53685AA4-853C-46A8-8ADB-FA80FE59BFB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3226710" y="1355170"/>
              <a:ext cx="1728000" cy="1728000"/>
            </a:xfrm>
            <a:prstGeom prst="rect">
              <a:avLst/>
            </a:prstGeom>
          </p:spPr>
        </p:pic>
      </p:grpSp>
      <p:pic>
        <p:nvPicPr>
          <p:cNvPr id="6" name="Kuva 5" descr="HD-ShadowLong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Kuva 6" descr="HD-ShadowShort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Suorakulmio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Suorakulmio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Otsikko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76469F-3F47-49B4-BD6F-C3EB68588BC6}" type="datetime1">
              <a:rPr lang="fi-FI" noProof="0" smtClean="0"/>
              <a:t>15.10.2022</a:t>
            </a:fld>
            <a:endParaRPr lang="fi-FI" noProof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  <p:sp>
        <p:nvSpPr>
          <p:cNvPr id="17" name="Tekstin paikkamerkki 16">
            <a:extLst>
              <a:ext uri="{FF2B5EF4-FFF2-40B4-BE49-F238E27FC236}">
                <a16:creationId xmlns:a16="http://schemas.microsoft.com/office/drawing/2014/main" id="{D683A405-3ADE-448E-893F-D3D2E11CCA4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897819" y="2290763"/>
            <a:ext cx="8396362" cy="3100387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6000"/>
            </a:lvl1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462027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hashOverlay-FullResolve.png"/>
          <p:cNvPicPr>
            <a:picLocks noChangeAspect="1"/>
          </p:cNvPicPr>
          <p:nvPr/>
        </p:nvPicPr>
        <p:blipFill>
          <a:blip r:embed="rId21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0CB2774A-2987-4FBB-88B9-B5442497B803}" type="datetime1">
              <a:rPr lang="fi-FI" noProof="0" smtClean="0"/>
              <a:t>15.10.2022</a:t>
            </a:fld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i-FI" noProof="0"/>
              <a:t>Lisää alatunniste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3FA76C-C565-46B6-8652-D75785E2521F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32264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9" r:id="rId5"/>
    <p:sldLayoutId id="2147483665" r:id="rId6"/>
    <p:sldLayoutId id="2147483680" r:id="rId7"/>
    <p:sldLayoutId id="2147483666" r:id="rId8"/>
    <p:sldLayoutId id="2147483682" r:id="rId9"/>
    <p:sldLayoutId id="2147483667" r:id="rId10"/>
    <p:sldLayoutId id="2147483668" r:id="rId11"/>
    <p:sldLayoutId id="2147483681" r:id="rId12"/>
    <p:sldLayoutId id="2147483670" r:id="rId13"/>
    <p:sldLayoutId id="2147483671" r:id="rId14"/>
    <p:sldLayoutId id="2147483672" r:id="rId15"/>
    <p:sldLayoutId id="2147483673" r:id="rId16"/>
    <p:sldLayoutId id="2147483674" r:id="rId17"/>
    <p:sldLayoutId id="2147483678" r:id="rId18"/>
    <p:sldLayoutId id="2147483675" r:id="rId1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 anchor="ctr" anchorCtr="0"/>
          <a:lstStyle/>
          <a:p>
            <a:pPr rtl="0"/>
            <a:r>
              <a:rPr lang="fi-FI" dirty="0"/>
              <a:t>Toolkit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fi-FI" sz="2800" dirty="0"/>
              <a:t>Laura Maria Rajala</a:t>
            </a:r>
          </a:p>
        </p:txBody>
      </p:sp>
      <p:pic>
        <p:nvPicPr>
          <p:cNvPr id="9" name="Grafiikka 8" descr="Kirjakuvake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530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B98BBFB-4314-436C-A688-96F483D693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 anchor="ctr" anchorCtr="0"/>
          <a:lstStyle/>
          <a:p>
            <a:pPr rtl="0"/>
            <a:r>
              <a:rPr lang="fi-FI" dirty="0"/>
              <a:t>Web-</a:t>
            </a:r>
            <a:r>
              <a:rPr lang="fi-FI" dirty="0" err="1"/>
              <a:t>resource</a:t>
            </a:r>
            <a:r>
              <a:rPr lang="fi-FI" dirty="0"/>
              <a:t> </a:t>
            </a:r>
            <a:r>
              <a:rPr lang="fi-FI" dirty="0" err="1"/>
              <a:t>editing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AA173D3-8B7E-4F91-B862-AC30CB0D27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fi-FI" sz="2800" dirty="0"/>
              <a:t>Laura Maria Rajala</a:t>
            </a:r>
          </a:p>
        </p:txBody>
      </p:sp>
      <p:pic>
        <p:nvPicPr>
          <p:cNvPr id="9" name="Grafiikka 8" descr="Kirjakuvake">
            <a:extLst>
              <a:ext uri="{FF2B5EF4-FFF2-40B4-BE49-F238E27FC236}">
                <a16:creationId xmlns:a16="http://schemas.microsoft.com/office/drawing/2014/main" id="{E26792AF-5D39-4A12-8EDD-CC09A60BDA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4993" y="2961000"/>
            <a:ext cx="936000" cy="9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653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3F54D9B9-E4FE-A318-415B-0011967BF5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4130" y="543823"/>
            <a:ext cx="8027582" cy="3825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8841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8D0989-E3E5-41DB-A78D-61E199491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dirty="0"/>
              <a:t>What Exactly is a Toolkit?</a:t>
            </a:r>
            <a:endParaRPr lang="fi-FI" dirty="0"/>
          </a:p>
        </p:txBody>
      </p:sp>
      <p:pic>
        <p:nvPicPr>
          <p:cNvPr id="6" name="Grafiikka 5" descr="Oppimiskuvake">
            <a:extLst>
              <a:ext uri="{FF2B5EF4-FFF2-40B4-BE49-F238E27FC236}">
                <a16:creationId xmlns:a16="http://schemas.microsoft.com/office/drawing/2014/main" id="{FE130EDC-6F0A-417B-A698-CF2C65F0A3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8946" y="613889"/>
            <a:ext cx="1440000" cy="1440000"/>
          </a:xfrm>
          <a:prstGeom prst="rect">
            <a:avLst/>
          </a:prstGeom>
        </p:spPr>
      </p:pic>
      <p:sp>
        <p:nvSpPr>
          <p:cNvPr id="11" name="Tekstiruutu 10">
            <a:extLst>
              <a:ext uri="{FF2B5EF4-FFF2-40B4-BE49-F238E27FC236}">
                <a16:creationId xmlns:a16="http://schemas.microsoft.com/office/drawing/2014/main" id="{F4213988-0737-2CDA-6E24-EB8A7ECA2F67}"/>
              </a:ext>
            </a:extLst>
          </p:cNvPr>
          <p:cNvSpPr txBox="1"/>
          <p:nvPr/>
        </p:nvSpPr>
        <p:spPr>
          <a:xfrm>
            <a:off x="1895056" y="2607172"/>
            <a:ext cx="1009904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In simple words, a toolkit is a curated resource that provides practical advice, guidance, and information on a particular subject, practice, or phenomenon.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Basically, a toolkit contains the most important, relevant, and precise content on a specific topic, presented in an accessible and meaningful manner.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For example, a toolkit might contain the instructions and tools related to a particular scientific experiment, or it might be a compilation of research papers related to that scientific experiment.</a:t>
            </a:r>
          </a:p>
          <a:p>
            <a:pPr algn="l"/>
            <a:endParaRPr lang="en-US" dirty="0">
              <a:latin typeface="Poppins" panose="00000500000000000000" pitchFamily="2" charset="0"/>
            </a:endParaRP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Usually, a toolkit targets one issue and one set of audiences at a time. It helps that particular set of audience learn about the topic and identify approaches for addressing it.</a:t>
            </a:r>
          </a:p>
        </p:txBody>
      </p:sp>
    </p:spTree>
    <p:extLst>
      <p:ext uri="{BB962C8B-B14F-4D97-AF65-F5344CB8AC3E}">
        <p14:creationId xmlns:p14="http://schemas.microsoft.com/office/powerpoint/2010/main" val="4205207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>
            <a:extLst>
              <a:ext uri="{FF2B5EF4-FFF2-40B4-BE49-F238E27FC236}">
                <a16:creationId xmlns:a16="http://schemas.microsoft.com/office/drawing/2014/main" id="{77FA8C11-9E7C-3C89-3130-D3ED337AA0A6}"/>
              </a:ext>
            </a:extLst>
          </p:cNvPr>
          <p:cNvSpPr txBox="1"/>
          <p:nvPr/>
        </p:nvSpPr>
        <p:spPr>
          <a:xfrm>
            <a:off x="894080" y="897374"/>
            <a:ext cx="922528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3600" b="1" i="0" dirty="0">
                <a:effectLst/>
                <a:latin typeface="+mj-lt"/>
              </a:rPr>
              <a:t>Benefits of Creating &amp; Sharing a Toolkit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E9E77942-3252-1DD1-B52A-B8FFE3EFEF4C}"/>
              </a:ext>
            </a:extLst>
          </p:cNvPr>
          <p:cNvSpPr txBox="1"/>
          <p:nvPr/>
        </p:nvSpPr>
        <p:spPr>
          <a:xfrm>
            <a:off x="328664" y="2143981"/>
            <a:ext cx="5423550" cy="48013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Provides Value To Your Audience</a:t>
            </a:r>
          </a:p>
          <a:p>
            <a:pPr algn="l"/>
            <a:endParaRPr lang="en-US" b="1" dirty="0">
              <a:latin typeface="Poppins" panose="00000500000000000000" pitchFamily="2" charset="0"/>
            </a:endParaRPr>
          </a:p>
          <a:p>
            <a:pPr algn="l"/>
            <a:r>
              <a:rPr lang="en-US" dirty="0">
                <a:latin typeface="Poppins" panose="00000500000000000000" pitchFamily="2" charset="0"/>
              </a:rPr>
              <a:t>T</a:t>
            </a:r>
            <a:r>
              <a:rPr lang="en-US" b="0" i="0" dirty="0">
                <a:effectLst/>
                <a:latin typeface="Poppins" panose="00000500000000000000" pitchFamily="2" charset="0"/>
              </a:rPr>
              <a:t>oolkit has the potential of becoming one of your most visited website pages, or one of your most opened emails.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The reason is pretty simple! Whenever someone visits your website or opens your email, they are looking for some kind of information.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With a toolkit in the back of their pocket, your audience doesn’t need to read through all the blogs or emails to get detailed information on a particular topic. Instead, everything is available in one place – the toolkit!</a:t>
            </a:r>
          </a:p>
          <a:p>
            <a:pPr algn="l"/>
            <a:endParaRPr lang="en-US" b="1" i="0" dirty="0">
              <a:effectLst/>
              <a:latin typeface="Poppins" panose="00000500000000000000" pitchFamily="2" charset="0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60C34119-92E9-A53B-5071-AC9D308C50F5}"/>
              </a:ext>
            </a:extLst>
          </p:cNvPr>
          <p:cNvSpPr txBox="1"/>
          <p:nvPr/>
        </p:nvSpPr>
        <p:spPr>
          <a:xfrm>
            <a:off x="6096000" y="2261707"/>
            <a:ext cx="5898469" cy="42780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fi-FI" sz="1700" b="1" i="0" dirty="0" err="1">
                <a:effectLst/>
                <a:latin typeface="Poppins" panose="00000500000000000000" pitchFamily="2" charset="0"/>
              </a:rPr>
              <a:t>Helps</a:t>
            </a:r>
            <a:r>
              <a:rPr lang="fi-FI" sz="1700" b="1" i="0" dirty="0">
                <a:effectLst/>
                <a:latin typeface="Poppins" panose="00000500000000000000" pitchFamily="2" charset="0"/>
              </a:rPr>
              <a:t> </a:t>
            </a:r>
            <a:r>
              <a:rPr lang="fi-FI" sz="1700" b="1" i="0" dirty="0" err="1">
                <a:effectLst/>
                <a:latin typeface="Poppins" panose="00000500000000000000" pitchFamily="2" charset="0"/>
              </a:rPr>
              <a:t>Demonstrate</a:t>
            </a:r>
            <a:r>
              <a:rPr lang="fi-FI" sz="1700" b="1" i="0" dirty="0">
                <a:effectLst/>
                <a:latin typeface="Poppins" panose="00000500000000000000" pitchFamily="2" charset="0"/>
              </a:rPr>
              <a:t> </a:t>
            </a:r>
            <a:r>
              <a:rPr lang="fi-FI" sz="1700" b="1" i="0" dirty="0" err="1">
                <a:effectLst/>
                <a:latin typeface="Poppins" panose="00000500000000000000" pitchFamily="2" charset="0"/>
              </a:rPr>
              <a:t>Expertise</a:t>
            </a:r>
            <a:endParaRPr lang="fi-FI" sz="1700" b="1" i="0" dirty="0">
              <a:effectLst/>
              <a:latin typeface="Poppins" panose="00000500000000000000" pitchFamily="2" charset="0"/>
            </a:endParaRPr>
          </a:p>
          <a:p>
            <a:pPr algn="l"/>
            <a:endParaRPr lang="fi-FI" sz="1700" b="1" dirty="0">
              <a:latin typeface="Poppins" panose="00000500000000000000" pitchFamily="2" charset="0"/>
            </a:endParaRPr>
          </a:p>
          <a:p>
            <a:pPr algn="l"/>
            <a:r>
              <a:rPr lang="en-US" sz="1700" b="0" i="0" dirty="0">
                <a:effectLst/>
                <a:latin typeface="Poppins" panose="00000500000000000000" pitchFamily="2" charset="0"/>
              </a:rPr>
              <a:t>The content of toolkit shows what you know about your topic and market. A solid toolkit gives off the impression that you know everything about a particular industry.</a:t>
            </a:r>
          </a:p>
          <a:p>
            <a:pPr algn="l"/>
            <a:endParaRPr lang="en-US" sz="1700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sz="1700" b="0" i="0" dirty="0">
                <a:effectLst/>
                <a:latin typeface="Poppins" panose="00000500000000000000" pitchFamily="2" charset="0"/>
              </a:rPr>
              <a:t>People will definitely appreciate your dedication and knowledge about the field, and once you convince them that you have got the expertise, they will start seeing you as the go-to person for information on that topic!</a:t>
            </a:r>
          </a:p>
          <a:p>
            <a:pPr algn="l"/>
            <a:endParaRPr lang="en-US" sz="1700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sz="1700" b="0" i="0" dirty="0">
                <a:effectLst/>
                <a:latin typeface="Poppins" panose="00000500000000000000" pitchFamily="2" charset="0"/>
              </a:rPr>
              <a:t>Moreover, if your audience believes what your content tells them, they will start trusting you and would want to know your opinion about other topics.</a:t>
            </a:r>
          </a:p>
        </p:txBody>
      </p:sp>
    </p:spTree>
    <p:extLst>
      <p:ext uri="{BB962C8B-B14F-4D97-AF65-F5344CB8AC3E}">
        <p14:creationId xmlns:p14="http://schemas.microsoft.com/office/powerpoint/2010/main" val="10522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B876A0-5241-E0D2-C973-3F77BFEF1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i="0" dirty="0" err="1">
                <a:effectLst/>
                <a:latin typeface="Poppins" panose="00000500000000000000" pitchFamily="2" charset="0"/>
              </a:rPr>
              <a:t>Types</a:t>
            </a:r>
            <a:r>
              <a:rPr lang="fi-FI" b="1" i="0" dirty="0">
                <a:effectLst/>
                <a:latin typeface="Poppins" panose="00000500000000000000" pitchFamily="2" charset="0"/>
              </a:rPr>
              <a:t> of </a:t>
            </a:r>
            <a:r>
              <a:rPr lang="fi-FI" b="1" i="0" dirty="0" err="1">
                <a:effectLst/>
                <a:latin typeface="Poppins" panose="00000500000000000000" pitchFamily="2" charset="0"/>
              </a:rPr>
              <a:t>Toolkits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52FFA1D9-078F-1FCE-286A-02B52B47A6C7}"/>
              </a:ext>
            </a:extLst>
          </p:cNvPr>
          <p:cNvSpPr txBox="1"/>
          <p:nvPr/>
        </p:nvSpPr>
        <p:spPr>
          <a:xfrm>
            <a:off x="4039262" y="2112346"/>
            <a:ext cx="792745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1. Social Media Toolkit</a:t>
            </a: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A social media toolkit can arm you with the basic knowledge and resources you need to ace your social media campaigns. It’s basically a ‘how to’ guide for your social media strategy.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2. Content Toolkit</a:t>
            </a: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A content toolkit would contain all the support materials you can use at every stage of the content lifecycle. It can help you create content that resonates with your audience. 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3. Design Toolkit</a:t>
            </a:r>
          </a:p>
          <a:p>
            <a:pPr algn="l"/>
            <a:r>
              <a:rPr lang="en-US" b="0" i="0" dirty="0">
                <a:effectLst/>
                <a:latin typeface="Poppins" panose="00000500000000000000" pitchFamily="2" charset="0"/>
              </a:rPr>
              <a:t>From creation and prototyping to mastering client communication, workflows, and profitability – a designer has to learn everything. You can create a design toolkit for designers or just the designers in your team. It can include an all-inclusive list of the design tricks that have been vetted and been put to use by the industry, or more.</a:t>
            </a:r>
          </a:p>
        </p:txBody>
      </p:sp>
    </p:spTree>
    <p:extLst>
      <p:ext uri="{BB962C8B-B14F-4D97-AF65-F5344CB8AC3E}">
        <p14:creationId xmlns:p14="http://schemas.microsoft.com/office/powerpoint/2010/main" val="1104853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C83907B-D811-3EBB-D50E-9D8FD8EE33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Toolkit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4392FDA-6E6B-C3A4-7676-C751ACDAD3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Finland</a:t>
            </a:r>
          </a:p>
        </p:txBody>
      </p:sp>
    </p:spTree>
    <p:extLst>
      <p:ext uri="{BB962C8B-B14F-4D97-AF65-F5344CB8AC3E}">
        <p14:creationId xmlns:p14="http://schemas.microsoft.com/office/powerpoint/2010/main" val="3533589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11A30C3-F88B-773C-EF70-0D5DD78F0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PHOTO</a:t>
            </a:r>
          </a:p>
        </p:txBody>
      </p:sp>
      <p:pic>
        <p:nvPicPr>
          <p:cNvPr id="1026" name="Picture 2" descr="What makes a good doctor — and other findings from the 2019 AAMC Public  Opinion Research | AAMC">
            <a:extLst>
              <a:ext uri="{FF2B5EF4-FFF2-40B4-BE49-F238E27FC236}">
                <a16:creationId xmlns:a16="http://schemas.microsoft.com/office/drawing/2014/main" id="{29D72299-04AE-A19E-463C-1B8EAD30B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978" y="4751207"/>
            <a:ext cx="3073884" cy="16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iruutu 3">
            <a:extLst>
              <a:ext uri="{FF2B5EF4-FFF2-40B4-BE49-F238E27FC236}">
                <a16:creationId xmlns:a16="http://schemas.microsoft.com/office/drawing/2014/main" id="{864D324D-ED61-FB25-330A-E17C18A0C9E1}"/>
              </a:ext>
            </a:extLst>
          </p:cNvPr>
          <p:cNvSpPr txBox="1"/>
          <p:nvPr/>
        </p:nvSpPr>
        <p:spPr>
          <a:xfrm>
            <a:off x="8553199" y="3273879"/>
            <a:ext cx="34985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1. Profession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2. Normal  or not</a:t>
            </a:r>
            <a:r>
              <a:rPr lang="en-US" b="0" i="0" dirty="0">
                <a:effectLst/>
                <a:latin typeface="Poppins" panose="00000500000000000000" pitchFamily="2" charset="0"/>
              </a:rPr>
              <a:t>. 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3. trust</a:t>
            </a:r>
            <a:endParaRPr lang="en-US" b="0" i="0" dirty="0">
              <a:effectLst/>
              <a:latin typeface="Poppins" panose="00000500000000000000" pitchFamily="2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771AEC61-61C8-F059-54E7-CAD7230BF5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380" y="2495285"/>
            <a:ext cx="3087482" cy="1867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ancouver Fire Department forms its first all-female crew - oregonlive.com">
            <a:extLst>
              <a:ext uri="{FF2B5EF4-FFF2-40B4-BE49-F238E27FC236}">
                <a16:creationId xmlns:a16="http://schemas.microsoft.com/office/drawing/2014/main" id="{CE6A0718-8A35-BE55-5E33-71B2B182A8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6125" y="2926923"/>
            <a:ext cx="3845656" cy="269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4275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837E02-946D-5C7E-C4A6-B2181D588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GAME</a:t>
            </a:r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18A0EE36-05EF-5FE4-FA4D-D3972B0F4BE2}"/>
              </a:ext>
            </a:extLst>
          </p:cNvPr>
          <p:cNvSpPr txBox="1"/>
          <p:nvPr/>
        </p:nvSpPr>
        <p:spPr>
          <a:xfrm>
            <a:off x="5826643" y="2413337"/>
            <a:ext cx="6161336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1. Figures</a:t>
            </a:r>
          </a:p>
          <a:p>
            <a:pPr algn="l"/>
            <a:r>
              <a:rPr lang="en-US" dirty="0">
                <a:latin typeface="Poppins" panose="00000500000000000000" pitchFamily="2" charset="0"/>
              </a:rPr>
              <a:t>Student-gay, </a:t>
            </a:r>
            <a:r>
              <a:rPr lang="en-US" dirty="0" err="1">
                <a:latin typeface="Poppins" panose="00000500000000000000" pitchFamily="2" charset="0"/>
              </a:rPr>
              <a:t>arabian</a:t>
            </a:r>
            <a:r>
              <a:rPr lang="en-US" dirty="0">
                <a:latin typeface="Poppins" panose="00000500000000000000" pitchFamily="2" charset="0"/>
              </a:rPr>
              <a:t> woman, race person…..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2. </a:t>
            </a:r>
            <a:r>
              <a:rPr lang="en-US" b="1" i="0" dirty="0" err="1">
                <a:effectLst/>
                <a:latin typeface="Poppins" panose="00000500000000000000" pitchFamily="2" charset="0"/>
              </a:rPr>
              <a:t>Kards</a:t>
            </a:r>
            <a:r>
              <a:rPr lang="en-US" b="1" i="0" dirty="0">
                <a:effectLst/>
                <a:latin typeface="Poppins" panose="00000500000000000000" pitchFamily="2" charset="0"/>
              </a:rPr>
              <a:t> with skills, hobby, professions and jobs</a:t>
            </a:r>
          </a:p>
          <a:p>
            <a:pPr algn="l"/>
            <a:endParaRPr lang="en-US" b="0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i="0" dirty="0">
                <a:effectLst/>
                <a:latin typeface="Poppins" panose="00000500000000000000" pitchFamily="2" charset="0"/>
              </a:rPr>
              <a:t>3. </a:t>
            </a:r>
            <a:r>
              <a:rPr lang="en-US" b="1" dirty="0">
                <a:latin typeface="Poppins" panose="00000500000000000000" pitchFamily="2" charset="0"/>
              </a:rPr>
              <a:t>Result make your figure alive</a:t>
            </a:r>
          </a:p>
          <a:p>
            <a:pPr algn="l"/>
            <a:endParaRPr lang="en-US" b="1" i="0" dirty="0">
              <a:effectLst/>
              <a:latin typeface="Poppins" panose="00000500000000000000" pitchFamily="2" charset="0"/>
            </a:endParaRPr>
          </a:p>
          <a:p>
            <a:pPr algn="l"/>
            <a:r>
              <a:rPr lang="en-US" b="1" dirty="0">
                <a:latin typeface="Poppins" panose="00000500000000000000" pitchFamily="2" charset="0"/>
              </a:rPr>
              <a:t>4. Discussion</a:t>
            </a:r>
            <a:endParaRPr lang="en-US" b="1" i="0" dirty="0">
              <a:effectLst/>
              <a:latin typeface="Poppins" panose="00000500000000000000" pitchFamily="2" charset="0"/>
            </a:endParaRPr>
          </a:p>
        </p:txBody>
      </p:sp>
      <p:pic>
        <p:nvPicPr>
          <p:cNvPr id="2052" name="Picture 4" descr="Игра бродилка для тренировки закрытого чтения. Отлично подойдет для онлайн  уроков! #phonics #reading #правилачтения | ВКонтакте">
            <a:extLst>
              <a:ext uri="{FF2B5EF4-FFF2-40B4-BE49-F238E27FC236}">
                <a16:creationId xmlns:a16="http://schemas.microsoft.com/office/drawing/2014/main" id="{170B0D9C-ACB8-7152-0DD9-8BC927875B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0" y="2519362"/>
            <a:ext cx="4455205" cy="3223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623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517D9E-3C87-183D-AA27-59D5D804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Profession stereotypes</a:t>
            </a:r>
            <a:endParaRPr lang="fi-FI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6FFF4208-99DB-B54C-C776-31B69D151C7B}"/>
              </a:ext>
            </a:extLst>
          </p:cNvPr>
          <p:cNvSpPr txBox="1"/>
          <p:nvPr/>
        </p:nvSpPr>
        <p:spPr>
          <a:xfrm>
            <a:off x="5826643" y="2413337"/>
            <a:ext cx="2484475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Who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Age</a:t>
            </a: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Gender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Hobby</a:t>
            </a: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Marriage or not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Edu</a:t>
            </a:r>
            <a:r>
              <a:rPr lang="en-US" b="1" dirty="0">
                <a:latin typeface="Poppins" panose="00000500000000000000" pitchFamily="2" charset="0"/>
              </a:rPr>
              <a:t>cation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Experience</a:t>
            </a: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</p:txBody>
      </p:sp>
      <p:pic>
        <p:nvPicPr>
          <p:cNvPr id="3074" name="Picture 2" descr="Katso Nanny McPhee - satumainen lastenvahti netissä suoratoistona (koko  elokuva) | PlayPilot">
            <a:extLst>
              <a:ext uri="{FF2B5EF4-FFF2-40B4-BE49-F238E27FC236}">
                <a16:creationId xmlns:a16="http://schemas.microsoft.com/office/drawing/2014/main" id="{438E8076-E5A1-E18C-103D-083F75B60C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4092" y="2413337"/>
            <a:ext cx="2696792" cy="405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9195AF22-00C7-11B4-8040-2C0DDAE31399}"/>
              </a:ext>
            </a:extLst>
          </p:cNvPr>
          <p:cNvSpPr txBox="1"/>
          <p:nvPr/>
        </p:nvSpPr>
        <p:spPr>
          <a:xfrm>
            <a:off x="9069572" y="2413337"/>
            <a:ext cx="3232297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Nanny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40+</a:t>
            </a: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woman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read</a:t>
            </a: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Marriage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Edu</a:t>
            </a:r>
            <a:r>
              <a:rPr lang="en-US" b="1" dirty="0">
                <a:latin typeface="Poppins" panose="00000500000000000000" pitchFamily="2" charset="0"/>
              </a:rPr>
              <a:t>cation </a:t>
            </a:r>
            <a:r>
              <a:rPr lang="en-US" b="1" dirty="0" err="1">
                <a:latin typeface="Poppins" panose="00000500000000000000" pitchFamily="2" charset="0"/>
              </a:rPr>
              <a:t>hight</a:t>
            </a:r>
            <a:r>
              <a:rPr lang="en-US" b="1" dirty="0">
                <a:latin typeface="Poppins" panose="00000500000000000000" pitchFamily="2" charset="0"/>
              </a:rPr>
              <a:t> level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20+</a:t>
            </a: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527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BFCFD5E-40F2-753C-BCC0-8F35D39DC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Dream</a:t>
            </a:r>
            <a:r>
              <a:rPr lang="fi-FI" dirty="0"/>
              <a:t> team</a:t>
            </a: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4BABA9AD-E622-9C34-BE82-7D9BD8EF571E}"/>
              </a:ext>
            </a:extLst>
          </p:cNvPr>
          <p:cNvSpPr txBox="1"/>
          <p:nvPr/>
        </p:nvSpPr>
        <p:spPr>
          <a:xfrm>
            <a:off x="6996224" y="2413337"/>
            <a:ext cx="2484475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Age</a:t>
            </a: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Gender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dirty="0">
                <a:latin typeface="Poppins" panose="00000500000000000000" pitchFamily="2" charset="0"/>
              </a:rPr>
              <a:t>Skills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Edu</a:t>
            </a:r>
            <a:r>
              <a:rPr lang="en-US" b="1" dirty="0">
                <a:latin typeface="Poppins" panose="00000500000000000000" pitchFamily="2" charset="0"/>
              </a:rPr>
              <a:t>cation</a:t>
            </a:r>
          </a:p>
          <a:p>
            <a:pPr marL="342900" indent="-342900" algn="l">
              <a:buAutoNum type="arabicPeriod"/>
            </a:pPr>
            <a:endParaRPr lang="en-US" b="1" dirty="0">
              <a:latin typeface="Poppins" panose="00000500000000000000" pitchFamily="2" charset="0"/>
            </a:endParaRPr>
          </a:p>
          <a:p>
            <a:pPr marL="342900" indent="-342900" algn="l">
              <a:buAutoNum type="arabicPeriod"/>
            </a:pPr>
            <a:r>
              <a:rPr lang="en-US" b="1" i="0" dirty="0">
                <a:effectLst/>
                <a:latin typeface="Poppins" panose="00000500000000000000" pitchFamily="2" charset="0"/>
              </a:rPr>
              <a:t>Experience</a:t>
            </a:r>
          </a:p>
          <a:p>
            <a:pPr marL="342900" indent="-342900" algn="l">
              <a:buAutoNum type="arabicPeriod"/>
            </a:pPr>
            <a:endParaRPr lang="en-US" b="1" i="0" dirty="0">
              <a:effectLst/>
              <a:latin typeface="Poppins" panose="00000500000000000000" pitchFamily="2" charset="0"/>
            </a:endParaRPr>
          </a:p>
        </p:txBody>
      </p:sp>
      <p:pic>
        <p:nvPicPr>
          <p:cNvPr id="4098" name="Picture 2" descr="Dream team text group young people teamwork Vector Image">
            <a:extLst>
              <a:ext uri="{FF2B5EF4-FFF2-40B4-BE49-F238E27FC236}">
                <a16:creationId xmlns:a16="http://schemas.microsoft.com/office/drawing/2014/main" id="{5E76FF4B-DD99-768C-05D8-86FA6A015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885" y="2580258"/>
            <a:ext cx="3374951" cy="3640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731856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ini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Custom 11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61208822_TF67421116_Win32" id="{E20CD919-FD25-4958-8EFF-18021A5D0F86}" vid="{35E27547-0EE0-4162-ABE1-1684600C016B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Oppimisen pohdinta </Template>
  <TotalTime>12838</TotalTime>
  <Words>634</Words>
  <Application>Microsoft Office PowerPoint</Application>
  <PresentationFormat>Laajakuva</PresentationFormat>
  <Paragraphs>104</Paragraphs>
  <Slides>11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Calibri</vt:lpstr>
      <vt:lpstr>Poppins</vt:lpstr>
      <vt:lpstr>Segoe UI</vt:lpstr>
      <vt:lpstr>Trebuchet MS</vt:lpstr>
      <vt:lpstr>Berliini</vt:lpstr>
      <vt:lpstr>Toolkit</vt:lpstr>
      <vt:lpstr>What Exactly is a Toolkit?</vt:lpstr>
      <vt:lpstr>PowerPoint-esitys</vt:lpstr>
      <vt:lpstr>Types of Toolkits</vt:lpstr>
      <vt:lpstr>Toolkit</vt:lpstr>
      <vt:lpstr>PHOTO</vt:lpstr>
      <vt:lpstr>GAME</vt:lpstr>
      <vt:lpstr>Profession stereotypes</vt:lpstr>
      <vt:lpstr>Dream team</vt:lpstr>
      <vt:lpstr>Web-resource editing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Toolkit</dc:title>
  <dc:creator>Laura Maria Rajala</dc:creator>
  <cp:lastModifiedBy>Laura Maria Rajala</cp:lastModifiedBy>
  <cp:revision>1</cp:revision>
  <dcterms:created xsi:type="dcterms:W3CDTF">2022-10-15T14:16:12Z</dcterms:created>
  <dcterms:modified xsi:type="dcterms:W3CDTF">2022-10-24T12:14:16Z</dcterms:modified>
</cp:coreProperties>
</file>