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DE69-024C-FAA0-11A4-4C4C233A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1AE4A-1DEB-8783-E850-87C34235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E2BC-007E-4D47-9BB4-74594B5DA9A1}" type="datetimeFigureOut">
              <a:rPr lang="LID4096" smtClean="0"/>
              <a:t>10/25/2022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02DC3-9773-E2E9-E90C-2E1F11CF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A11D4-6CE0-A98B-6231-E7C91FDE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D5D-4465-4770-B8D2-085AE23FEF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733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118FD-07AC-69B8-3910-0EE0E93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BE33D-15FF-8703-EF86-35D1232E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2F42A-845D-B331-B65E-CF65C4BB5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E2BC-007E-4D47-9BB4-74594B5DA9A1}" type="datetimeFigureOut">
              <a:rPr lang="LID4096" smtClean="0"/>
              <a:t>10/25/2022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F3AC-DD64-CFB8-1EA3-322D386F8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B5A6C-6D24-9E5C-1B31-63F32B346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D5D-4465-4770-B8D2-085AE23FEF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70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98BA61-5A01-E5E2-9309-9CC76334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0800"/>
              <a:t>gender approach</a:t>
            </a:r>
            <a:br>
              <a:rPr lang="et-EE" sz="10800"/>
            </a:br>
            <a:r>
              <a:rPr lang="et-EE" sz="10800"/>
              <a:t>and norm criticism </a:t>
            </a:r>
            <a:r>
              <a:rPr lang="en-GB" sz="10800"/>
              <a:t> </a:t>
            </a:r>
            <a:endParaRPr lang="en-SE" sz="10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84B4B-0F50-AFF0-FE18-ABCF3F79D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5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E4C31F-00C1-6C34-E0F6-CF4850CB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Gender theory roots:      j. derrida 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82F3D-C04F-400D-35BD-5873ECB52F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E3CFD1-0A55-D403-5819-278FC500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/>
              <a:t>Michael Focault – judith Butler 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30EED-A0BC-6889-224C-508AC2F271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96A059-9EBD-449E-141A-D1D7A6CD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/>
              <a:t>Norm criticism 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99E6E-D11D-14D4-2043-EC1D29877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5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532996-12DE-11D8-C986-C1437FED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does gender approach mean? 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3000D-C50A-7FFB-1C0F-789B1ED967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7A33AA-3FD6-0305-E43B-BFF94FBF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/>
              <a:t>Intersectionality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9FB44-5684-E391-B686-B32E689E5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1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888415-5B7A-997B-FEF7-FFB3C8EF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Ethics of care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64B55-526F-B329-B6C1-3BC3E9EE45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74D7CE-146A-241E-A1FF-EF3C8706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Ethics of care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5FC43-386F-A755-FC1D-CB30264133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8E3796-E421-7785-7CC7-922DE01C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BB2F1-2C47-3FDA-F3BD-7E6CC4579E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gender approach and norm criticism  </vt:lpstr>
      <vt:lpstr>Gender theory roots:      j. derrida </vt:lpstr>
      <vt:lpstr>Michael Focault – judith Butler </vt:lpstr>
      <vt:lpstr>Norm criticism </vt:lpstr>
      <vt:lpstr>What does gender approach mean? </vt:lpstr>
      <vt:lpstr>Intersectionality </vt:lpstr>
      <vt:lpstr>Ethics of care</vt:lpstr>
      <vt:lpstr>Ethics of care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approach and norm criticism  </dc:title>
  <dc:creator>Daina Arfanova</dc:creator>
  <cp:lastModifiedBy>Daina Arfanova</cp:lastModifiedBy>
  <cp:revision>1</cp:revision>
  <dcterms:created xsi:type="dcterms:W3CDTF">2022-10-25T13:46:06Z</dcterms:created>
  <dcterms:modified xsi:type="dcterms:W3CDTF">2022-10-25T13:46:06Z</dcterms:modified>
</cp:coreProperties>
</file>